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4"/>
  </p:sldMasterIdLst>
  <p:notesMasterIdLst>
    <p:notesMasterId r:id="rId18"/>
  </p:notesMasterIdLst>
  <p:handoutMasterIdLst>
    <p:handoutMasterId r:id="rId19"/>
  </p:handoutMasterIdLst>
  <p:sldIdLst>
    <p:sldId id="312" r:id="rId5"/>
    <p:sldId id="316" r:id="rId6"/>
    <p:sldId id="330" r:id="rId7"/>
    <p:sldId id="310" r:id="rId8"/>
    <p:sldId id="264" r:id="rId9"/>
    <p:sldId id="331" r:id="rId10"/>
    <p:sldId id="320" r:id="rId11"/>
    <p:sldId id="305" r:id="rId12"/>
    <p:sldId id="263" r:id="rId13"/>
    <p:sldId id="332" r:id="rId14"/>
    <p:sldId id="337" r:id="rId15"/>
    <p:sldId id="338" r:id="rId16"/>
    <p:sldId id="33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ADB"/>
    <a:srgbClr val="FCE5EF"/>
    <a:srgbClr val="FC24F2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17" autoAdjust="0"/>
  </p:normalViewPr>
  <p:slideViewPr>
    <p:cSldViewPr snapToGrid="0">
      <p:cViewPr varScale="1">
        <p:scale>
          <a:sx n="72" d="100"/>
          <a:sy n="72" d="100"/>
        </p:scale>
        <p:origin x="642" y="60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FAD68-3199-4C52-98CB-C1C320683703}" type="doc">
      <dgm:prSet loTypeId="urn:microsoft.com/office/officeart/2009/layout/CircleArrowProcess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1D19B49-43C6-44ED-AEA2-E763391AE4CC}">
      <dgm:prSet phldrT="[Texte]" custT="1"/>
      <dgm:spPr/>
      <dgm:t>
        <a:bodyPr/>
        <a:lstStyle/>
        <a:p>
          <a:r>
            <a:rPr lang="fr-FR" sz="2800" b="0" dirty="0" err="1"/>
            <a:t>Market</a:t>
          </a:r>
          <a:r>
            <a:rPr lang="fr-FR" sz="2800" b="0" dirty="0"/>
            <a:t> </a:t>
          </a:r>
          <a:r>
            <a:rPr lang="fr-FR" sz="2800" b="0" dirty="0" err="1"/>
            <a:t>research</a:t>
          </a:r>
          <a:endParaRPr lang="fr-FR" sz="2800" dirty="0"/>
        </a:p>
      </dgm:t>
    </dgm:pt>
    <dgm:pt modelId="{7D2747F3-6A9E-4706-82D1-41867F5D2A8B}" type="parTrans" cxnId="{BF617C42-E522-4720-9D5C-E21453512ABE}">
      <dgm:prSet/>
      <dgm:spPr/>
      <dgm:t>
        <a:bodyPr/>
        <a:lstStyle/>
        <a:p>
          <a:endParaRPr lang="fr-FR" sz="2000"/>
        </a:p>
      </dgm:t>
    </dgm:pt>
    <dgm:pt modelId="{071F8A2F-A26B-4C94-BFE3-7A0505E2537C}" type="sibTrans" cxnId="{BF617C42-E522-4720-9D5C-E21453512ABE}">
      <dgm:prSet/>
      <dgm:spPr/>
      <dgm:t>
        <a:bodyPr/>
        <a:lstStyle/>
        <a:p>
          <a:endParaRPr lang="fr-FR" sz="2000"/>
        </a:p>
      </dgm:t>
    </dgm:pt>
    <dgm:pt modelId="{55073A08-A273-4670-A670-6EB2FCAA15C6}">
      <dgm:prSet phldrT="[Texte]" custT="1"/>
      <dgm:spPr/>
      <dgm:t>
        <a:bodyPr/>
        <a:lstStyle/>
        <a:p>
          <a:r>
            <a:rPr lang="fr-FR" sz="2800" dirty="0" err="1"/>
            <a:t>Analysis</a:t>
          </a:r>
          <a:endParaRPr lang="fr-FR" sz="2800" dirty="0"/>
        </a:p>
      </dgm:t>
    </dgm:pt>
    <dgm:pt modelId="{87CE6C71-B04C-481F-A695-F4CB8BB130D5}" type="parTrans" cxnId="{0EC88F0F-71EE-4191-9A3E-2F1CBA1E0480}">
      <dgm:prSet/>
      <dgm:spPr/>
      <dgm:t>
        <a:bodyPr/>
        <a:lstStyle/>
        <a:p>
          <a:endParaRPr lang="fr-FR" sz="2000"/>
        </a:p>
      </dgm:t>
    </dgm:pt>
    <dgm:pt modelId="{C20034E2-237F-4FBB-A803-CEFD29DFE4F8}" type="sibTrans" cxnId="{0EC88F0F-71EE-4191-9A3E-2F1CBA1E0480}">
      <dgm:prSet/>
      <dgm:spPr/>
      <dgm:t>
        <a:bodyPr/>
        <a:lstStyle/>
        <a:p>
          <a:endParaRPr lang="fr-FR" sz="2000"/>
        </a:p>
      </dgm:t>
    </dgm:pt>
    <dgm:pt modelId="{007C1951-73DF-4369-A9E1-5226DBCFA8B4}">
      <dgm:prSet phldrT="[Texte]" custT="1"/>
      <dgm:spPr/>
      <dgm:t>
        <a:bodyPr/>
        <a:lstStyle/>
        <a:p>
          <a:r>
            <a:rPr lang="fr-FR" sz="2800" dirty="0" err="1"/>
            <a:t>Develop</a:t>
          </a:r>
          <a:endParaRPr lang="fr-FR" sz="2800" dirty="0"/>
        </a:p>
      </dgm:t>
    </dgm:pt>
    <dgm:pt modelId="{2ED71AF5-40B3-4B5B-B739-AA7C0346EE55}" type="parTrans" cxnId="{B2C2B0D4-B1F1-4863-83B0-8EAE85F39DE0}">
      <dgm:prSet/>
      <dgm:spPr/>
      <dgm:t>
        <a:bodyPr/>
        <a:lstStyle/>
        <a:p>
          <a:endParaRPr lang="fr-FR" sz="2000"/>
        </a:p>
      </dgm:t>
    </dgm:pt>
    <dgm:pt modelId="{7D5EB027-53E7-461B-92FB-4E769BAE129E}" type="sibTrans" cxnId="{B2C2B0D4-B1F1-4863-83B0-8EAE85F39DE0}">
      <dgm:prSet/>
      <dgm:spPr/>
      <dgm:t>
        <a:bodyPr/>
        <a:lstStyle/>
        <a:p>
          <a:endParaRPr lang="fr-FR" sz="2000"/>
        </a:p>
      </dgm:t>
    </dgm:pt>
    <dgm:pt modelId="{6814A2E0-D41C-44D7-82CE-C1DC69D97C9F}" type="pres">
      <dgm:prSet presAssocID="{91AFAD68-3199-4C52-98CB-C1C32068370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AC32BB1-6CAC-4725-B1AA-B1E4677F0368}" type="pres">
      <dgm:prSet presAssocID="{91D19B49-43C6-44ED-AEA2-E763391AE4CC}" presName="Accent1" presStyleCnt="0"/>
      <dgm:spPr/>
    </dgm:pt>
    <dgm:pt modelId="{1604D7D8-13B8-4CBA-B3BC-DDF2F0F8F395}" type="pres">
      <dgm:prSet presAssocID="{91D19B49-43C6-44ED-AEA2-E763391AE4CC}" presName="Accent" presStyleLbl="node1" presStyleIdx="0" presStyleCnt="3"/>
      <dgm:spPr/>
    </dgm:pt>
    <dgm:pt modelId="{A57F1EAB-0E32-4816-891C-8F93C7482282}" type="pres">
      <dgm:prSet presAssocID="{91D19B49-43C6-44ED-AEA2-E763391AE4C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37F19BDB-88CA-46E3-B27D-73E3D2047079}" type="pres">
      <dgm:prSet presAssocID="{55073A08-A273-4670-A670-6EB2FCAA15C6}" presName="Accent2" presStyleCnt="0"/>
      <dgm:spPr/>
    </dgm:pt>
    <dgm:pt modelId="{D80406A7-E1C7-4AA5-B3AB-EA5EE7634CDB}" type="pres">
      <dgm:prSet presAssocID="{55073A08-A273-4670-A670-6EB2FCAA15C6}" presName="Accent" presStyleLbl="node1" presStyleIdx="1" presStyleCnt="3"/>
      <dgm:spPr/>
    </dgm:pt>
    <dgm:pt modelId="{F392DDA1-3356-47E5-91A5-39461E9FE7F2}" type="pres">
      <dgm:prSet presAssocID="{55073A08-A273-4670-A670-6EB2FCAA15C6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4845E6D-9207-4341-8935-E75D97C6C900}" type="pres">
      <dgm:prSet presAssocID="{007C1951-73DF-4369-A9E1-5226DBCFA8B4}" presName="Accent3" presStyleCnt="0"/>
      <dgm:spPr/>
    </dgm:pt>
    <dgm:pt modelId="{BD3FFC04-8FEC-417E-B63D-35F3391843AE}" type="pres">
      <dgm:prSet presAssocID="{007C1951-73DF-4369-A9E1-5226DBCFA8B4}" presName="Accent" presStyleLbl="node1" presStyleIdx="2" presStyleCnt="3"/>
      <dgm:spPr/>
    </dgm:pt>
    <dgm:pt modelId="{59FAE380-00A0-4AAD-985D-380557654A90}" type="pres">
      <dgm:prSet presAssocID="{007C1951-73DF-4369-A9E1-5226DBCFA8B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EC88F0F-71EE-4191-9A3E-2F1CBA1E0480}" srcId="{91AFAD68-3199-4C52-98CB-C1C320683703}" destId="{55073A08-A273-4670-A670-6EB2FCAA15C6}" srcOrd="1" destOrd="0" parTransId="{87CE6C71-B04C-481F-A695-F4CB8BB130D5}" sibTransId="{C20034E2-237F-4FBB-A803-CEFD29DFE4F8}"/>
    <dgm:cxn modelId="{EC0E883C-8477-4F46-896C-B184DC504523}" type="presOf" srcId="{91AFAD68-3199-4C52-98CB-C1C320683703}" destId="{6814A2E0-D41C-44D7-82CE-C1DC69D97C9F}" srcOrd="0" destOrd="0" presId="urn:microsoft.com/office/officeart/2009/layout/CircleArrowProcess"/>
    <dgm:cxn modelId="{BF617C42-E522-4720-9D5C-E21453512ABE}" srcId="{91AFAD68-3199-4C52-98CB-C1C320683703}" destId="{91D19B49-43C6-44ED-AEA2-E763391AE4CC}" srcOrd="0" destOrd="0" parTransId="{7D2747F3-6A9E-4706-82D1-41867F5D2A8B}" sibTransId="{071F8A2F-A26B-4C94-BFE3-7A0505E2537C}"/>
    <dgm:cxn modelId="{ED4F1A49-7125-4913-A540-D1123FC94BE3}" type="presOf" srcId="{55073A08-A273-4670-A670-6EB2FCAA15C6}" destId="{F392DDA1-3356-47E5-91A5-39461E9FE7F2}" srcOrd="0" destOrd="0" presId="urn:microsoft.com/office/officeart/2009/layout/CircleArrowProcess"/>
    <dgm:cxn modelId="{AB5CB0B4-40A9-4524-B609-778ED827CED9}" type="presOf" srcId="{007C1951-73DF-4369-A9E1-5226DBCFA8B4}" destId="{59FAE380-00A0-4AAD-985D-380557654A90}" srcOrd="0" destOrd="0" presId="urn:microsoft.com/office/officeart/2009/layout/CircleArrowProcess"/>
    <dgm:cxn modelId="{BFF750C4-D8B8-4598-B2A5-290F8AD1BA85}" type="presOf" srcId="{91D19B49-43C6-44ED-AEA2-E763391AE4CC}" destId="{A57F1EAB-0E32-4816-891C-8F93C7482282}" srcOrd="0" destOrd="0" presId="urn:microsoft.com/office/officeart/2009/layout/CircleArrowProcess"/>
    <dgm:cxn modelId="{B2C2B0D4-B1F1-4863-83B0-8EAE85F39DE0}" srcId="{91AFAD68-3199-4C52-98CB-C1C320683703}" destId="{007C1951-73DF-4369-A9E1-5226DBCFA8B4}" srcOrd="2" destOrd="0" parTransId="{2ED71AF5-40B3-4B5B-B739-AA7C0346EE55}" sibTransId="{7D5EB027-53E7-461B-92FB-4E769BAE129E}"/>
    <dgm:cxn modelId="{50A59409-4722-4ACC-B201-45E6DC2E1C5C}" type="presParOf" srcId="{6814A2E0-D41C-44D7-82CE-C1DC69D97C9F}" destId="{7AC32BB1-6CAC-4725-B1AA-B1E4677F0368}" srcOrd="0" destOrd="0" presId="urn:microsoft.com/office/officeart/2009/layout/CircleArrowProcess"/>
    <dgm:cxn modelId="{44CC27D4-6F28-4CB4-B2BB-CB7014E2268B}" type="presParOf" srcId="{7AC32BB1-6CAC-4725-B1AA-B1E4677F0368}" destId="{1604D7D8-13B8-4CBA-B3BC-DDF2F0F8F395}" srcOrd="0" destOrd="0" presId="urn:microsoft.com/office/officeart/2009/layout/CircleArrowProcess"/>
    <dgm:cxn modelId="{8471C3BE-3553-4863-A889-432B8DDCEFC4}" type="presParOf" srcId="{6814A2E0-D41C-44D7-82CE-C1DC69D97C9F}" destId="{A57F1EAB-0E32-4816-891C-8F93C7482282}" srcOrd="1" destOrd="0" presId="urn:microsoft.com/office/officeart/2009/layout/CircleArrowProcess"/>
    <dgm:cxn modelId="{74EA3980-2848-4DED-B10D-E2C6940FE1A8}" type="presParOf" srcId="{6814A2E0-D41C-44D7-82CE-C1DC69D97C9F}" destId="{37F19BDB-88CA-46E3-B27D-73E3D2047079}" srcOrd="2" destOrd="0" presId="urn:microsoft.com/office/officeart/2009/layout/CircleArrowProcess"/>
    <dgm:cxn modelId="{0577A713-33E9-4358-886D-0763BBAC2E08}" type="presParOf" srcId="{37F19BDB-88CA-46E3-B27D-73E3D2047079}" destId="{D80406A7-E1C7-4AA5-B3AB-EA5EE7634CDB}" srcOrd="0" destOrd="0" presId="urn:microsoft.com/office/officeart/2009/layout/CircleArrowProcess"/>
    <dgm:cxn modelId="{DA315443-EE8C-4926-A54D-4BF39BD226D7}" type="presParOf" srcId="{6814A2E0-D41C-44D7-82CE-C1DC69D97C9F}" destId="{F392DDA1-3356-47E5-91A5-39461E9FE7F2}" srcOrd="3" destOrd="0" presId="urn:microsoft.com/office/officeart/2009/layout/CircleArrowProcess"/>
    <dgm:cxn modelId="{4CCF81C9-6A7F-4A35-9236-EECFBFB964D4}" type="presParOf" srcId="{6814A2E0-D41C-44D7-82CE-C1DC69D97C9F}" destId="{C4845E6D-9207-4341-8935-E75D97C6C900}" srcOrd="4" destOrd="0" presId="urn:microsoft.com/office/officeart/2009/layout/CircleArrowProcess"/>
    <dgm:cxn modelId="{25928705-6BCD-44A8-8309-E5813AA9CC11}" type="presParOf" srcId="{C4845E6D-9207-4341-8935-E75D97C6C900}" destId="{BD3FFC04-8FEC-417E-B63D-35F3391843AE}" srcOrd="0" destOrd="0" presId="urn:microsoft.com/office/officeart/2009/layout/CircleArrowProcess"/>
    <dgm:cxn modelId="{A1AFF446-77DD-439F-A344-C2B473C2BE27}" type="presParOf" srcId="{6814A2E0-D41C-44D7-82CE-C1DC69D97C9F}" destId="{59FAE380-00A0-4AAD-985D-380557654A9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0BA394-0C5A-49F5-AA0E-CDA53227771F}" type="doc">
      <dgm:prSet loTypeId="urn:microsoft.com/office/officeart/2005/8/layout/hierarchy3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99218E5-64A3-4B36-B95B-735955933807}">
      <dgm:prSet phldrT="[Texte]" custT="1"/>
      <dgm:spPr/>
      <dgm:t>
        <a:bodyPr/>
        <a:lstStyle/>
        <a:p>
          <a:r>
            <a:rPr lang="fr-FR" sz="4800" dirty="0">
              <a:solidFill>
                <a:schemeClr val="tx1"/>
              </a:solidFill>
            </a:rPr>
            <a:t>Planning the process</a:t>
          </a:r>
        </a:p>
      </dgm:t>
    </dgm:pt>
    <dgm:pt modelId="{75CDA94D-D68B-4FB3-8329-848E4F5A5E06}" type="parTrans" cxnId="{5779F740-10F8-4046-B6D8-6E760611EB55}">
      <dgm:prSet/>
      <dgm:spPr/>
      <dgm:t>
        <a:bodyPr/>
        <a:lstStyle/>
        <a:p>
          <a:endParaRPr lang="fr-FR" sz="2400"/>
        </a:p>
      </dgm:t>
    </dgm:pt>
    <dgm:pt modelId="{0A9D5DDA-819B-488A-B33E-C32022E46567}" type="sibTrans" cxnId="{5779F740-10F8-4046-B6D8-6E760611EB55}">
      <dgm:prSet/>
      <dgm:spPr/>
      <dgm:t>
        <a:bodyPr/>
        <a:lstStyle/>
        <a:p>
          <a:endParaRPr lang="fr-FR" sz="2400"/>
        </a:p>
      </dgm:t>
    </dgm:pt>
    <dgm:pt modelId="{316E82CF-1462-4383-AE35-61CF9AD6D856}" type="pres">
      <dgm:prSet presAssocID="{8C0BA394-0C5A-49F5-AA0E-CDA53227771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B76A17-AB5C-4941-A718-6193230BFF21}" type="pres">
      <dgm:prSet presAssocID="{099218E5-64A3-4B36-B95B-735955933807}" presName="root" presStyleCnt="0"/>
      <dgm:spPr/>
    </dgm:pt>
    <dgm:pt modelId="{C086EBE6-A2C8-4D50-A949-96E1F1A2E699}" type="pres">
      <dgm:prSet presAssocID="{099218E5-64A3-4B36-B95B-735955933807}" presName="rootComposite" presStyleCnt="0"/>
      <dgm:spPr/>
    </dgm:pt>
    <dgm:pt modelId="{CE987F5A-F969-4106-97E0-AA47F820B742}" type="pres">
      <dgm:prSet presAssocID="{099218E5-64A3-4B36-B95B-735955933807}" presName="rootText" presStyleLbl="node1" presStyleIdx="0" presStyleCnt="1" custScaleX="117089"/>
      <dgm:spPr/>
    </dgm:pt>
    <dgm:pt modelId="{98AE3162-62F1-40D2-8BCB-74C4D5C05DBE}" type="pres">
      <dgm:prSet presAssocID="{099218E5-64A3-4B36-B95B-735955933807}" presName="rootConnector" presStyleLbl="node1" presStyleIdx="0" presStyleCnt="1"/>
      <dgm:spPr/>
    </dgm:pt>
    <dgm:pt modelId="{C8C2DB39-6200-47C7-BB6C-B51DD230E6FB}" type="pres">
      <dgm:prSet presAssocID="{099218E5-64A3-4B36-B95B-735955933807}" presName="childShape" presStyleCnt="0"/>
      <dgm:spPr/>
    </dgm:pt>
  </dgm:ptLst>
  <dgm:cxnLst>
    <dgm:cxn modelId="{5779F740-10F8-4046-B6D8-6E760611EB55}" srcId="{8C0BA394-0C5A-49F5-AA0E-CDA53227771F}" destId="{099218E5-64A3-4B36-B95B-735955933807}" srcOrd="0" destOrd="0" parTransId="{75CDA94D-D68B-4FB3-8329-848E4F5A5E06}" sibTransId="{0A9D5DDA-819B-488A-B33E-C32022E46567}"/>
    <dgm:cxn modelId="{930D3672-DD0F-44FF-94BC-E76B1333A28B}" type="presOf" srcId="{8C0BA394-0C5A-49F5-AA0E-CDA53227771F}" destId="{316E82CF-1462-4383-AE35-61CF9AD6D856}" srcOrd="0" destOrd="0" presId="urn:microsoft.com/office/officeart/2005/8/layout/hierarchy3"/>
    <dgm:cxn modelId="{F29A33A5-5440-403D-BEDE-41C20E334D5C}" type="presOf" srcId="{099218E5-64A3-4B36-B95B-735955933807}" destId="{98AE3162-62F1-40D2-8BCB-74C4D5C05DBE}" srcOrd="1" destOrd="0" presId="urn:microsoft.com/office/officeart/2005/8/layout/hierarchy3"/>
    <dgm:cxn modelId="{482BAAAA-B816-48E3-8ADA-2096206FE668}" type="presOf" srcId="{099218E5-64A3-4B36-B95B-735955933807}" destId="{CE987F5A-F969-4106-97E0-AA47F820B742}" srcOrd="0" destOrd="0" presId="urn:microsoft.com/office/officeart/2005/8/layout/hierarchy3"/>
    <dgm:cxn modelId="{BA2242E8-A6EF-44E3-ADAF-805E4ECCD126}" type="presParOf" srcId="{316E82CF-1462-4383-AE35-61CF9AD6D856}" destId="{D0B76A17-AB5C-4941-A718-6193230BFF21}" srcOrd="0" destOrd="0" presId="urn:microsoft.com/office/officeart/2005/8/layout/hierarchy3"/>
    <dgm:cxn modelId="{CD002382-FE4B-4DCD-807E-2EA94CEFB2F2}" type="presParOf" srcId="{D0B76A17-AB5C-4941-A718-6193230BFF21}" destId="{C086EBE6-A2C8-4D50-A949-96E1F1A2E699}" srcOrd="0" destOrd="0" presId="urn:microsoft.com/office/officeart/2005/8/layout/hierarchy3"/>
    <dgm:cxn modelId="{4CE13FC3-A6CB-4F53-A9E2-669E268CA1B9}" type="presParOf" srcId="{C086EBE6-A2C8-4D50-A949-96E1F1A2E699}" destId="{CE987F5A-F969-4106-97E0-AA47F820B742}" srcOrd="0" destOrd="0" presId="urn:microsoft.com/office/officeart/2005/8/layout/hierarchy3"/>
    <dgm:cxn modelId="{80BF93DB-0C4D-4CB1-AA46-A01CC1BA3AB4}" type="presParOf" srcId="{C086EBE6-A2C8-4D50-A949-96E1F1A2E699}" destId="{98AE3162-62F1-40D2-8BCB-74C4D5C05DBE}" srcOrd="1" destOrd="0" presId="urn:microsoft.com/office/officeart/2005/8/layout/hierarchy3"/>
    <dgm:cxn modelId="{B94A026F-831D-4DB4-B87F-E1A787837798}" type="presParOf" srcId="{D0B76A17-AB5C-4941-A718-6193230BFF21}" destId="{C8C2DB39-6200-47C7-BB6C-B51DD230E6F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A0BCBA-D342-4DFB-87E3-177EC353A84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7D1D20-0EA3-4EC4-B6DC-E492CAD571E1}">
      <dgm:prSet phldrT="[Texte]" custT="1"/>
      <dgm:spPr/>
      <dgm:t>
        <a:bodyPr/>
        <a:lstStyle/>
        <a:p>
          <a:r>
            <a:rPr lang="fr-FR" sz="2000" b="1" dirty="0" err="1">
              <a:solidFill>
                <a:schemeClr val="tx1"/>
              </a:solidFill>
            </a:rPr>
            <a:t>Adds</a:t>
          </a:r>
          <a:r>
            <a:rPr lang="fr-FR" sz="2000" b="1" dirty="0">
              <a:solidFill>
                <a:schemeClr val="tx1"/>
              </a:solidFill>
            </a:rPr>
            <a:t> a contribution </a:t>
          </a:r>
          <a:r>
            <a:rPr lang="fr-FR" sz="2000" b="1" dirty="0" err="1">
              <a:solidFill>
                <a:schemeClr val="tx1"/>
              </a:solidFill>
            </a:rPr>
            <a:t>space</a:t>
          </a:r>
          <a:endParaRPr lang="fr-FR" sz="2000" b="1" dirty="0">
            <a:solidFill>
              <a:schemeClr val="tx1"/>
            </a:solidFill>
          </a:endParaRPr>
        </a:p>
      </dgm:t>
    </dgm:pt>
    <dgm:pt modelId="{14718365-361A-40B8-93F1-A5046996E72A}" type="parTrans" cxnId="{19009BFA-CC5E-4E0C-811C-409216A34E05}">
      <dgm:prSet/>
      <dgm:spPr/>
      <dgm:t>
        <a:bodyPr/>
        <a:lstStyle/>
        <a:p>
          <a:endParaRPr lang="fr-FR" sz="2400" b="1"/>
        </a:p>
      </dgm:t>
    </dgm:pt>
    <dgm:pt modelId="{617E789B-0658-42BE-AD15-28A596F83423}" type="sibTrans" cxnId="{19009BFA-CC5E-4E0C-811C-409216A34E05}">
      <dgm:prSet/>
      <dgm:spPr/>
      <dgm:t>
        <a:bodyPr/>
        <a:lstStyle/>
        <a:p>
          <a:endParaRPr lang="fr-FR" sz="2400" b="1"/>
        </a:p>
      </dgm:t>
    </dgm:pt>
    <dgm:pt modelId="{02F44144-FA56-4008-ABE6-146C06DEB8D6}">
      <dgm:prSet phldrT="[Texte]" custT="1"/>
      <dgm:spPr/>
      <dgm:t>
        <a:bodyPr/>
        <a:lstStyle/>
        <a:p>
          <a:r>
            <a:rPr lang="fr-FR" sz="1800" b="0" dirty="0" err="1"/>
            <a:t>Comments</a:t>
          </a:r>
          <a:r>
            <a:rPr lang="fr-FR" sz="1800" b="0" dirty="0"/>
            <a:t> the </a:t>
          </a:r>
          <a:r>
            <a:rPr lang="fr-FR" sz="1800" b="0" dirty="0" err="1"/>
            <a:t>product</a:t>
          </a:r>
          <a:r>
            <a:rPr lang="fr-FR" sz="1800" b="0" dirty="0"/>
            <a:t> or brand</a:t>
          </a:r>
        </a:p>
      </dgm:t>
    </dgm:pt>
    <dgm:pt modelId="{BA3F3F15-9D98-40BE-87DB-B22D6479ED1D}" type="parTrans" cxnId="{258950AB-5C35-47DE-BA55-F048CE5982DB}">
      <dgm:prSet/>
      <dgm:spPr/>
      <dgm:t>
        <a:bodyPr/>
        <a:lstStyle/>
        <a:p>
          <a:endParaRPr lang="fr-FR" sz="2400" b="1"/>
        </a:p>
      </dgm:t>
    </dgm:pt>
    <dgm:pt modelId="{1298570F-5677-4A83-B83A-FDFF58112F05}" type="sibTrans" cxnId="{258950AB-5C35-47DE-BA55-F048CE5982DB}">
      <dgm:prSet/>
      <dgm:spPr/>
      <dgm:t>
        <a:bodyPr/>
        <a:lstStyle/>
        <a:p>
          <a:endParaRPr lang="fr-FR" sz="2400" b="1"/>
        </a:p>
      </dgm:t>
    </dgm:pt>
    <dgm:pt modelId="{B177B9A5-BFBA-47A3-ADA0-63763C142662}">
      <dgm:prSet phldrT="[Texte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A chat room with virtual assistants</a:t>
          </a:r>
          <a:endParaRPr lang="fr-FR" sz="2000" b="1" dirty="0">
            <a:solidFill>
              <a:schemeClr val="tx1"/>
            </a:solidFill>
          </a:endParaRPr>
        </a:p>
      </dgm:t>
    </dgm:pt>
    <dgm:pt modelId="{15B8BAE9-FCB6-46B9-9AD4-455590338205}" type="parTrans" cxnId="{C2046B12-9549-4C2A-AEA0-C9E05B5DB30B}">
      <dgm:prSet/>
      <dgm:spPr/>
      <dgm:t>
        <a:bodyPr/>
        <a:lstStyle/>
        <a:p>
          <a:endParaRPr lang="fr-FR" sz="2400" b="1"/>
        </a:p>
      </dgm:t>
    </dgm:pt>
    <dgm:pt modelId="{2F5A9A28-DE6F-41C8-8828-316B0B83E06E}" type="sibTrans" cxnId="{C2046B12-9549-4C2A-AEA0-C9E05B5DB30B}">
      <dgm:prSet/>
      <dgm:spPr/>
      <dgm:t>
        <a:bodyPr/>
        <a:lstStyle/>
        <a:p>
          <a:endParaRPr lang="fr-FR" sz="2400" b="1"/>
        </a:p>
      </dgm:t>
    </dgm:pt>
    <dgm:pt modelId="{C1D53DBC-328F-48F9-B83E-870A8F433CFF}">
      <dgm:prSet phldrT="[Texte]" custT="1"/>
      <dgm:spPr/>
      <dgm:t>
        <a:bodyPr/>
        <a:lstStyle/>
        <a:p>
          <a:r>
            <a:rPr lang="fr-FR" sz="1800" b="0" dirty="0" err="1"/>
            <a:t>listening</a:t>
          </a:r>
          <a:r>
            <a:rPr lang="fr-FR" sz="1800" b="0" dirty="0"/>
            <a:t> to the </a:t>
          </a:r>
          <a:r>
            <a:rPr lang="fr-FR" sz="1800" b="0" dirty="0" err="1"/>
            <a:t>customer</a:t>
          </a:r>
          <a:endParaRPr lang="fr-FR" sz="1800" b="0" dirty="0"/>
        </a:p>
      </dgm:t>
    </dgm:pt>
    <dgm:pt modelId="{44912CF0-844C-407B-9137-058B67548FBD}" type="parTrans" cxnId="{2D3A8890-1283-4EA4-9D94-349CF153B136}">
      <dgm:prSet/>
      <dgm:spPr/>
      <dgm:t>
        <a:bodyPr/>
        <a:lstStyle/>
        <a:p>
          <a:endParaRPr lang="fr-FR" sz="2400" b="1"/>
        </a:p>
      </dgm:t>
    </dgm:pt>
    <dgm:pt modelId="{26F848D9-0603-4B0A-ABD2-447096ECE467}" type="sibTrans" cxnId="{2D3A8890-1283-4EA4-9D94-349CF153B136}">
      <dgm:prSet/>
      <dgm:spPr/>
      <dgm:t>
        <a:bodyPr/>
        <a:lstStyle/>
        <a:p>
          <a:endParaRPr lang="fr-FR" sz="2400" b="1"/>
        </a:p>
      </dgm:t>
    </dgm:pt>
    <dgm:pt modelId="{37D7E2B8-0ADF-4255-A60F-A87EF77ACDCA}">
      <dgm:prSet phldrT="[Texte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Scraping all this information for analysis</a:t>
          </a:r>
          <a:endParaRPr lang="fr-FR" sz="2000" b="1" dirty="0">
            <a:solidFill>
              <a:schemeClr val="tx1"/>
            </a:solidFill>
          </a:endParaRPr>
        </a:p>
      </dgm:t>
    </dgm:pt>
    <dgm:pt modelId="{64215A78-0AC0-4B1C-ADB6-4EAD89C19C61}" type="parTrans" cxnId="{6EE5F150-58DF-4B00-ACD2-CBF8342150EC}">
      <dgm:prSet/>
      <dgm:spPr/>
      <dgm:t>
        <a:bodyPr/>
        <a:lstStyle/>
        <a:p>
          <a:endParaRPr lang="fr-FR" sz="2400" b="1"/>
        </a:p>
      </dgm:t>
    </dgm:pt>
    <dgm:pt modelId="{AD1CD12B-F182-457E-8823-6D9DE5E26FB4}" type="sibTrans" cxnId="{6EE5F150-58DF-4B00-ACD2-CBF8342150EC}">
      <dgm:prSet/>
      <dgm:spPr/>
      <dgm:t>
        <a:bodyPr/>
        <a:lstStyle/>
        <a:p>
          <a:endParaRPr lang="fr-FR" sz="2400" b="1"/>
        </a:p>
      </dgm:t>
    </dgm:pt>
    <dgm:pt modelId="{627049E5-E6A9-4F07-9A41-3AAD520D4C90}">
      <dgm:prSet phldrT="[Texte]" custT="1"/>
      <dgm:spPr/>
      <dgm:t>
        <a:bodyPr/>
        <a:lstStyle/>
        <a:p>
          <a:r>
            <a:rPr lang="en-US" sz="1800" b="0" dirty="0"/>
            <a:t>Likes rated from 1 to 5</a:t>
          </a:r>
          <a:endParaRPr lang="fr-FR" sz="1800" b="0" dirty="0"/>
        </a:p>
      </dgm:t>
    </dgm:pt>
    <dgm:pt modelId="{4DF2628B-91CB-4366-8FCD-3CF770FF29BE}" type="parTrans" cxnId="{F4A8373F-2AAA-42A4-9056-2ED2DC497721}">
      <dgm:prSet/>
      <dgm:spPr/>
      <dgm:t>
        <a:bodyPr/>
        <a:lstStyle/>
        <a:p>
          <a:endParaRPr lang="fr-FR" sz="2400" b="1"/>
        </a:p>
      </dgm:t>
    </dgm:pt>
    <dgm:pt modelId="{166767E5-94ED-4365-BA52-D85704C91671}" type="sibTrans" cxnId="{F4A8373F-2AAA-42A4-9056-2ED2DC497721}">
      <dgm:prSet/>
      <dgm:spPr/>
      <dgm:t>
        <a:bodyPr/>
        <a:lstStyle/>
        <a:p>
          <a:endParaRPr lang="fr-FR" sz="2400" b="1"/>
        </a:p>
      </dgm:t>
    </dgm:pt>
    <dgm:pt modelId="{F060472D-7FE1-46F1-A210-88B889D95B01}">
      <dgm:prSet phldrT="[Texte]" custT="1"/>
      <dgm:spPr/>
      <dgm:t>
        <a:bodyPr/>
        <a:lstStyle/>
        <a:p>
          <a:r>
            <a:rPr lang="fr-FR" sz="1800" b="0" dirty="0"/>
            <a:t>know </a:t>
          </a:r>
          <a:r>
            <a:rPr lang="fr-FR" sz="1800" b="0" dirty="0" err="1"/>
            <a:t>their</a:t>
          </a:r>
          <a:r>
            <a:rPr lang="fr-FR" sz="1800" b="0" dirty="0"/>
            <a:t> </a:t>
          </a:r>
          <a:r>
            <a:rPr lang="fr-FR" sz="1800" b="0" dirty="0" err="1"/>
            <a:t>needs</a:t>
          </a:r>
          <a:endParaRPr lang="fr-FR" sz="1800" b="0" dirty="0"/>
        </a:p>
      </dgm:t>
    </dgm:pt>
    <dgm:pt modelId="{9FACC22E-84AB-4E3B-8CFD-C06399B88137}" type="parTrans" cxnId="{6CE95C32-98E0-4971-BEF8-4DB75DD8F6CA}">
      <dgm:prSet/>
      <dgm:spPr/>
      <dgm:t>
        <a:bodyPr/>
        <a:lstStyle/>
        <a:p>
          <a:endParaRPr lang="fr-FR" sz="2400" b="1"/>
        </a:p>
      </dgm:t>
    </dgm:pt>
    <dgm:pt modelId="{3306C8F4-34C5-4B4F-AAD3-DC8586039BB0}" type="sibTrans" cxnId="{6CE95C32-98E0-4971-BEF8-4DB75DD8F6CA}">
      <dgm:prSet/>
      <dgm:spPr/>
      <dgm:t>
        <a:bodyPr/>
        <a:lstStyle/>
        <a:p>
          <a:endParaRPr lang="fr-FR" sz="2400" b="1"/>
        </a:p>
      </dgm:t>
    </dgm:pt>
    <dgm:pt modelId="{A98648B0-3BCE-4E7B-93E0-C42435E7EFC5}" type="pres">
      <dgm:prSet presAssocID="{60A0BCBA-D342-4DFB-87E3-177EC353A847}" presName="rootnode" presStyleCnt="0">
        <dgm:presLayoutVars>
          <dgm:chMax/>
          <dgm:chPref/>
          <dgm:dir/>
          <dgm:animLvl val="lvl"/>
        </dgm:presLayoutVars>
      </dgm:prSet>
      <dgm:spPr/>
    </dgm:pt>
    <dgm:pt modelId="{E9B91D32-A244-4703-BC90-9353E88DAAE8}" type="pres">
      <dgm:prSet presAssocID="{067D1D20-0EA3-4EC4-B6DC-E492CAD571E1}" presName="composite" presStyleCnt="0"/>
      <dgm:spPr/>
    </dgm:pt>
    <dgm:pt modelId="{916BA171-7F96-4FA0-92A7-226B6CF8EB5C}" type="pres">
      <dgm:prSet presAssocID="{067D1D20-0EA3-4EC4-B6DC-E492CAD571E1}" presName="bentUpArrow1" presStyleLbl="alignImgPlace1" presStyleIdx="0" presStyleCnt="2" custLinFactNeighborX="33694" custLinFactNeighborY="3596"/>
      <dgm:spPr/>
    </dgm:pt>
    <dgm:pt modelId="{9F00AF96-D8C5-4330-96C5-C6FD84B5AD9E}" type="pres">
      <dgm:prSet presAssocID="{067D1D20-0EA3-4EC4-B6DC-E492CAD571E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0D746F2-9F11-4D58-B1EB-157B9A3FF53C}" type="pres">
      <dgm:prSet presAssocID="{067D1D20-0EA3-4EC4-B6DC-E492CAD571E1}" presName="ChildText" presStyleLbl="revTx" presStyleIdx="0" presStyleCnt="2" custScaleX="206866" custLinFactNeighborX="55433" custLinFactNeighborY="4763">
        <dgm:presLayoutVars>
          <dgm:chMax val="0"/>
          <dgm:chPref val="0"/>
          <dgm:bulletEnabled val="1"/>
        </dgm:presLayoutVars>
      </dgm:prSet>
      <dgm:spPr/>
    </dgm:pt>
    <dgm:pt modelId="{DB50888A-1C67-41A9-BAD8-7F68C4E323CE}" type="pres">
      <dgm:prSet presAssocID="{617E789B-0658-42BE-AD15-28A596F83423}" presName="sibTrans" presStyleCnt="0"/>
      <dgm:spPr/>
    </dgm:pt>
    <dgm:pt modelId="{364E6793-6705-4505-8370-C09659905251}" type="pres">
      <dgm:prSet presAssocID="{B177B9A5-BFBA-47A3-ADA0-63763C142662}" presName="composite" presStyleCnt="0"/>
      <dgm:spPr/>
    </dgm:pt>
    <dgm:pt modelId="{618FF9AC-961D-44F0-8760-44CA05DC6F4C}" type="pres">
      <dgm:prSet presAssocID="{B177B9A5-BFBA-47A3-ADA0-63763C142662}" presName="bentUpArrow1" presStyleLbl="alignImgPlace1" presStyleIdx="1" presStyleCnt="2" custLinFactNeighborX="31588" custLinFactNeighborY="4436"/>
      <dgm:spPr/>
    </dgm:pt>
    <dgm:pt modelId="{3F0C5E8A-35DE-4F0E-ADD0-6B9F5FB6B902}" type="pres">
      <dgm:prSet presAssocID="{B177B9A5-BFBA-47A3-ADA0-63763C14266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033320F-29B6-4276-9556-38AC549FAC23}" type="pres">
      <dgm:prSet presAssocID="{B177B9A5-BFBA-47A3-ADA0-63763C142662}" presName="ChildText" presStyleLbl="revTx" presStyleIdx="1" presStyleCnt="2" custScaleX="253329" custLinFactNeighborX="79219" custLinFactNeighborY="-1527">
        <dgm:presLayoutVars>
          <dgm:chMax val="0"/>
          <dgm:chPref val="0"/>
          <dgm:bulletEnabled val="1"/>
        </dgm:presLayoutVars>
      </dgm:prSet>
      <dgm:spPr/>
    </dgm:pt>
    <dgm:pt modelId="{6AA4AEA3-F656-4B7C-A68F-3E31E682CC79}" type="pres">
      <dgm:prSet presAssocID="{2F5A9A28-DE6F-41C8-8828-316B0B83E06E}" presName="sibTrans" presStyleCnt="0"/>
      <dgm:spPr/>
    </dgm:pt>
    <dgm:pt modelId="{7185865A-0961-4B5F-9060-D4176EC72A58}" type="pres">
      <dgm:prSet presAssocID="{37D7E2B8-0ADF-4255-A60F-A87EF77ACDCA}" presName="composite" presStyleCnt="0"/>
      <dgm:spPr/>
    </dgm:pt>
    <dgm:pt modelId="{0AB34BC6-E777-4976-B532-8B3D9E118E69}" type="pres">
      <dgm:prSet presAssocID="{37D7E2B8-0ADF-4255-A60F-A87EF77ACDC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76C8501-6A80-4C78-AA35-ADC9713896B0}" type="presOf" srcId="{627049E5-E6A9-4F07-9A41-3AAD520D4C90}" destId="{70D746F2-9F11-4D58-B1EB-157B9A3FF53C}" srcOrd="0" destOrd="1" presId="urn:microsoft.com/office/officeart/2005/8/layout/StepDownProcess"/>
    <dgm:cxn modelId="{C2046B12-9549-4C2A-AEA0-C9E05B5DB30B}" srcId="{60A0BCBA-D342-4DFB-87E3-177EC353A847}" destId="{B177B9A5-BFBA-47A3-ADA0-63763C142662}" srcOrd="1" destOrd="0" parTransId="{15B8BAE9-FCB6-46B9-9AD4-455590338205}" sibTransId="{2F5A9A28-DE6F-41C8-8828-316B0B83E06E}"/>
    <dgm:cxn modelId="{92458B16-A0E8-416D-9B1A-D663BEADC364}" type="presOf" srcId="{F060472D-7FE1-46F1-A210-88B889D95B01}" destId="{E033320F-29B6-4276-9556-38AC549FAC23}" srcOrd="0" destOrd="1" presId="urn:microsoft.com/office/officeart/2005/8/layout/StepDownProcess"/>
    <dgm:cxn modelId="{EA83A81E-2B83-4F4A-BDBF-1B32D1B7F4BF}" type="presOf" srcId="{C1D53DBC-328F-48F9-B83E-870A8F433CFF}" destId="{E033320F-29B6-4276-9556-38AC549FAC23}" srcOrd="0" destOrd="0" presId="urn:microsoft.com/office/officeart/2005/8/layout/StepDownProcess"/>
    <dgm:cxn modelId="{6CE95C32-98E0-4971-BEF8-4DB75DD8F6CA}" srcId="{B177B9A5-BFBA-47A3-ADA0-63763C142662}" destId="{F060472D-7FE1-46F1-A210-88B889D95B01}" srcOrd="1" destOrd="0" parTransId="{9FACC22E-84AB-4E3B-8CFD-C06399B88137}" sibTransId="{3306C8F4-34C5-4B4F-AAD3-DC8586039BB0}"/>
    <dgm:cxn modelId="{F4A8373F-2AAA-42A4-9056-2ED2DC497721}" srcId="{067D1D20-0EA3-4EC4-B6DC-E492CAD571E1}" destId="{627049E5-E6A9-4F07-9A41-3AAD520D4C90}" srcOrd="1" destOrd="0" parTransId="{4DF2628B-91CB-4366-8FCD-3CF770FF29BE}" sibTransId="{166767E5-94ED-4365-BA52-D85704C91671}"/>
    <dgm:cxn modelId="{63972840-379D-4BBF-B9A9-207A8F93B071}" type="presOf" srcId="{02F44144-FA56-4008-ABE6-146C06DEB8D6}" destId="{70D746F2-9F11-4D58-B1EB-157B9A3FF53C}" srcOrd="0" destOrd="0" presId="urn:microsoft.com/office/officeart/2005/8/layout/StepDownProcess"/>
    <dgm:cxn modelId="{4CDE6C44-82AA-4EB4-A27A-53F69987B0C6}" type="presOf" srcId="{37D7E2B8-0ADF-4255-A60F-A87EF77ACDCA}" destId="{0AB34BC6-E777-4976-B532-8B3D9E118E69}" srcOrd="0" destOrd="0" presId="urn:microsoft.com/office/officeart/2005/8/layout/StepDownProcess"/>
    <dgm:cxn modelId="{6EE5F150-58DF-4B00-ACD2-CBF8342150EC}" srcId="{60A0BCBA-D342-4DFB-87E3-177EC353A847}" destId="{37D7E2B8-0ADF-4255-A60F-A87EF77ACDCA}" srcOrd="2" destOrd="0" parTransId="{64215A78-0AC0-4B1C-ADB6-4EAD89C19C61}" sibTransId="{AD1CD12B-F182-457E-8823-6D9DE5E26FB4}"/>
    <dgm:cxn modelId="{AADBAD8B-1C74-4900-8073-10D4937AE4A9}" type="presOf" srcId="{067D1D20-0EA3-4EC4-B6DC-E492CAD571E1}" destId="{9F00AF96-D8C5-4330-96C5-C6FD84B5AD9E}" srcOrd="0" destOrd="0" presId="urn:microsoft.com/office/officeart/2005/8/layout/StepDownProcess"/>
    <dgm:cxn modelId="{2D3A8890-1283-4EA4-9D94-349CF153B136}" srcId="{B177B9A5-BFBA-47A3-ADA0-63763C142662}" destId="{C1D53DBC-328F-48F9-B83E-870A8F433CFF}" srcOrd="0" destOrd="0" parTransId="{44912CF0-844C-407B-9137-058B67548FBD}" sibTransId="{26F848D9-0603-4B0A-ABD2-447096ECE467}"/>
    <dgm:cxn modelId="{E43101A4-BB38-4FBB-BF33-1DFCCABDD311}" type="presOf" srcId="{B177B9A5-BFBA-47A3-ADA0-63763C142662}" destId="{3F0C5E8A-35DE-4F0E-ADD0-6B9F5FB6B902}" srcOrd="0" destOrd="0" presId="urn:microsoft.com/office/officeart/2005/8/layout/StepDownProcess"/>
    <dgm:cxn modelId="{258950AB-5C35-47DE-BA55-F048CE5982DB}" srcId="{067D1D20-0EA3-4EC4-B6DC-E492CAD571E1}" destId="{02F44144-FA56-4008-ABE6-146C06DEB8D6}" srcOrd="0" destOrd="0" parTransId="{BA3F3F15-9D98-40BE-87DB-B22D6479ED1D}" sibTransId="{1298570F-5677-4A83-B83A-FDFF58112F05}"/>
    <dgm:cxn modelId="{1C4DADC1-82AD-4BC2-9C2D-4447BFB60606}" type="presOf" srcId="{60A0BCBA-D342-4DFB-87E3-177EC353A847}" destId="{A98648B0-3BCE-4E7B-93E0-C42435E7EFC5}" srcOrd="0" destOrd="0" presId="urn:microsoft.com/office/officeart/2005/8/layout/StepDownProcess"/>
    <dgm:cxn modelId="{19009BFA-CC5E-4E0C-811C-409216A34E05}" srcId="{60A0BCBA-D342-4DFB-87E3-177EC353A847}" destId="{067D1D20-0EA3-4EC4-B6DC-E492CAD571E1}" srcOrd="0" destOrd="0" parTransId="{14718365-361A-40B8-93F1-A5046996E72A}" sibTransId="{617E789B-0658-42BE-AD15-28A596F83423}"/>
    <dgm:cxn modelId="{967938C7-D7B7-4B9C-921D-838739618630}" type="presParOf" srcId="{A98648B0-3BCE-4E7B-93E0-C42435E7EFC5}" destId="{E9B91D32-A244-4703-BC90-9353E88DAAE8}" srcOrd="0" destOrd="0" presId="urn:microsoft.com/office/officeart/2005/8/layout/StepDownProcess"/>
    <dgm:cxn modelId="{4E795555-A1C0-4FC1-BA13-E3080476C172}" type="presParOf" srcId="{E9B91D32-A244-4703-BC90-9353E88DAAE8}" destId="{916BA171-7F96-4FA0-92A7-226B6CF8EB5C}" srcOrd="0" destOrd="0" presId="urn:microsoft.com/office/officeart/2005/8/layout/StepDownProcess"/>
    <dgm:cxn modelId="{A56BAE95-7026-4444-8BF1-CDF7D6040679}" type="presParOf" srcId="{E9B91D32-A244-4703-BC90-9353E88DAAE8}" destId="{9F00AF96-D8C5-4330-96C5-C6FD84B5AD9E}" srcOrd="1" destOrd="0" presId="urn:microsoft.com/office/officeart/2005/8/layout/StepDownProcess"/>
    <dgm:cxn modelId="{6084BD17-8AFB-4690-9719-B819FF811007}" type="presParOf" srcId="{E9B91D32-A244-4703-BC90-9353E88DAAE8}" destId="{70D746F2-9F11-4D58-B1EB-157B9A3FF53C}" srcOrd="2" destOrd="0" presId="urn:microsoft.com/office/officeart/2005/8/layout/StepDownProcess"/>
    <dgm:cxn modelId="{66360BC0-6587-4390-8997-2B165C96A3B3}" type="presParOf" srcId="{A98648B0-3BCE-4E7B-93E0-C42435E7EFC5}" destId="{DB50888A-1C67-41A9-BAD8-7F68C4E323CE}" srcOrd="1" destOrd="0" presId="urn:microsoft.com/office/officeart/2005/8/layout/StepDownProcess"/>
    <dgm:cxn modelId="{848D631D-CC18-47FA-BAE1-1E0E799768B1}" type="presParOf" srcId="{A98648B0-3BCE-4E7B-93E0-C42435E7EFC5}" destId="{364E6793-6705-4505-8370-C09659905251}" srcOrd="2" destOrd="0" presId="urn:microsoft.com/office/officeart/2005/8/layout/StepDownProcess"/>
    <dgm:cxn modelId="{01F4DE5D-6E3B-4841-8A44-9E114448E8A1}" type="presParOf" srcId="{364E6793-6705-4505-8370-C09659905251}" destId="{618FF9AC-961D-44F0-8760-44CA05DC6F4C}" srcOrd="0" destOrd="0" presId="urn:microsoft.com/office/officeart/2005/8/layout/StepDownProcess"/>
    <dgm:cxn modelId="{F884EEC7-214D-4286-B51D-F7E68A400680}" type="presParOf" srcId="{364E6793-6705-4505-8370-C09659905251}" destId="{3F0C5E8A-35DE-4F0E-ADD0-6B9F5FB6B902}" srcOrd="1" destOrd="0" presId="urn:microsoft.com/office/officeart/2005/8/layout/StepDownProcess"/>
    <dgm:cxn modelId="{6900DAC1-C79D-4F0C-B0E0-ABCB1CA4B086}" type="presParOf" srcId="{364E6793-6705-4505-8370-C09659905251}" destId="{E033320F-29B6-4276-9556-38AC549FAC23}" srcOrd="2" destOrd="0" presId="urn:microsoft.com/office/officeart/2005/8/layout/StepDownProcess"/>
    <dgm:cxn modelId="{F2833C21-2B3E-4035-AD8E-C686620685C1}" type="presParOf" srcId="{A98648B0-3BCE-4E7B-93E0-C42435E7EFC5}" destId="{6AA4AEA3-F656-4B7C-A68F-3E31E682CC79}" srcOrd="3" destOrd="0" presId="urn:microsoft.com/office/officeart/2005/8/layout/StepDownProcess"/>
    <dgm:cxn modelId="{F2B27444-2093-4570-B379-2658B735F688}" type="presParOf" srcId="{A98648B0-3BCE-4E7B-93E0-C42435E7EFC5}" destId="{7185865A-0961-4B5F-9060-D4176EC72A58}" srcOrd="4" destOrd="0" presId="urn:microsoft.com/office/officeart/2005/8/layout/StepDownProcess"/>
    <dgm:cxn modelId="{EF835A32-A496-4D41-9927-9841BEFBDD81}" type="presParOf" srcId="{7185865A-0961-4B5F-9060-D4176EC72A58}" destId="{0AB34BC6-E777-4976-B532-8B3D9E118E6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0BA394-0C5A-49F5-AA0E-CDA53227771F}" type="doc">
      <dgm:prSet loTypeId="urn:microsoft.com/office/officeart/2005/8/layout/hierarchy3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99218E5-64A3-4B36-B95B-735955933807}">
      <dgm:prSet phldrT="[Texte]" custT="1"/>
      <dgm:spPr/>
      <dgm:t>
        <a:bodyPr/>
        <a:lstStyle/>
        <a:p>
          <a:r>
            <a:rPr lang="fr-FR" sz="4800" dirty="0" err="1">
              <a:solidFill>
                <a:schemeClr val="tx1"/>
              </a:solidFill>
            </a:rPr>
            <a:t>Analysis</a:t>
          </a:r>
          <a:endParaRPr lang="fr-FR" sz="4800" dirty="0">
            <a:solidFill>
              <a:schemeClr val="tx1"/>
            </a:solidFill>
          </a:endParaRPr>
        </a:p>
      </dgm:t>
    </dgm:pt>
    <dgm:pt modelId="{75CDA94D-D68B-4FB3-8329-848E4F5A5E06}" type="parTrans" cxnId="{5779F740-10F8-4046-B6D8-6E760611EB55}">
      <dgm:prSet/>
      <dgm:spPr/>
      <dgm:t>
        <a:bodyPr/>
        <a:lstStyle/>
        <a:p>
          <a:endParaRPr lang="fr-FR" sz="2400"/>
        </a:p>
      </dgm:t>
    </dgm:pt>
    <dgm:pt modelId="{0A9D5DDA-819B-488A-B33E-C32022E46567}" type="sibTrans" cxnId="{5779F740-10F8-4046-B6D8-6E760611EB55}">
      <dgm:prSet/>
      <dgm:spPr/>
      <dgm:t>
        <a:bodyPr/>
        <a:lstStyle/>
        <a:p>
          <a:endParaRPr lang="fr-FR" sz="2400"/>
        </a:p>
      </dgm:t>
    </dgm:pt>
    <dgm:pt modelId="{316E82CF-1462-4383-AE35-61CF9AD6D856}" type="pres">
      <dgm:prSet presAssocID="{8C0BA394-0C5A-49F5-AA0E-CDA53227771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B76A17-AB5C-4941-A718-6193230BFF21}" type="pres">
      <dgm:prSet presAssocID="{099218E5-64A3-4B36-B95B-735955933807}" presName="root" presStyleCnt="0"/>
      <dgm:spPr/>
    </dgm:pt>
    <dgm:pt modelId="{C086EBE6-A2C8-4D50-A949-96E1F1A2E699}" type="pres">
      <dgm:prSet presAssocID="{099218E5-64A3-4B36-B95B-735955933807}" presName="rootComposite" presStyleCnt="0"/>
      <dgm:spPr/>
    </dgm:pt>
    <dgm:pt modelId="{CE987F5A-F969-4106-97E0-AA47F820B742}" type="pres">
      <dgm:prSet presAssocID="{099218E5-64A3-4B36-B95B-735955933807}" presName="rootText" presStyleLbl="node1" presStyleIdx="0" presStyleCnt="1" custScaleX="117089" custLinFactNeighborX="1193" custLinFactNeighborY="-35918"/>
      <dgm:spPr/>
    </dgm:pt>
    <dgm:pt modelId="{98AE3162-62F1-40D2-8BCB-74C4D5C05DBE}" type="pres">
      <dgm:prSet presAssocID="{099218E5-64A3-4B36-B95B-735955933807}" presName="rootConnector" presStyleLbl="node1" presStyleIdx="0" presStyleCnt="1"/>
      <dgm:spPr/>
    </dgm:pt>
    <dgm:pt modelId="{C8C2DB39-6200-47C7-BB6C-B51DD230E6FB}" type="pres">
      <dgm:prSet presAssocID="{099218E5-64A3-4B36-B95B-735955933807}" presName="childShape" presStyleCnt="0"/>
      <dgm:spPr/>
    </dgm:pt>
  </dgm:ptLst>
  <dgm:cxnLst>
    <dgm:cxn modelId="{5779F740-10F8-4046-B6D8-6E760611EB55}" srcId="{8C0BA394-0C5A-49F5-AA0E-CDA53227771F}" destId="{099218E5-64A3-4B36-B95B-735955933807}" srcOrd="0" destOrd="0" parTransId="{75CDA94D-D68B-4FB3-8329-848E4F5A5E06}" sibTransId="{0A9D5DDA-819B-488A-B33E-C32022E46567}"/>
    <dgm:cxn modelId="{930D3672-DD0F-44FF-94BC-E76B1333A28B}" type="presOf" srcId="{8C0BA394-0C5A-49F5-AA0E-CDA53227771F}" destId="{316E82CF-1462-4383-AE35-61CF9AD6D856}" srcOrd="0" destOrd="0" presId="urn:microsoft.com/office/officeart/2005/8/layout/hierarchy3"/>
    <dgm:cxn modelId="{F29A33A5-5440-403D-BEDE-41C20E334D5C}" type="presOf" srcId="{099218E5-64A3-4B36-B95B-735955933807}" destId="{98AE3162-62F1-40D2-8BCB-74C4D5C05DBE}" srcOrd="1" destOrd="0" presId="urn:microsoft.com/office/officeart/2005/8/layout/hierarchy3"/>
    <dgm:cxn modelId="{482BAAAA-B816-48E3-8ADA-2096206FE668}" type="presOf" srcId="{099218E5-64A3-4B36-B95B-735955933807}" destId="{CE987F5A-F969-4106-97E0-AA47F820B742}" srcOrd="0" destOrd="0" presId="urn:microsoft.com/office/officeart/2005/8/layout/hierarchy3"/>
    <dgm:cxn modelId="{BA2242E8-A6EF-44E3-ADAF-805E4ECCD126}" type="presParOf" srcId="{316E82CF-1462-4383-AE35-61CF9AD6D856}" destId="{D0B76A17-AB5C-4941-A718-6193230BFF21}" srcOrd="0" destOrd="0" presId="urn:microsoft.com/office/officeart/2005/8/layout/hierarchy3"/>
    <dgm:cxn modelId="{CD002382-FE4B-4DCD-807E-2EA94CEFB2F2}" type="presParOf" srcId="{D0B76A17-AB5C-4941-A718-6193230BFF21}" destId="{C086EBE6-A2C8-4D50-A949-96E1F1A2E699}" srcOrd="0" destOrd="0" presId="urn:microsoft.com/office/officeart/2005/8/layout/hierarchy3"/>
    <dgm:cxn modelId="{4CE13FC3-A6CB-4F53-A9E2-669E268CA1B9}" type="presParOf" srcId="{C086EBE6-A2C8-4D50-A949-96E1F1A2E699}" destId="{CE987F5A-F969-4106-97E0-AA47F820B742}" srcOrd="0" destOrd="0" presId="urn:microsoft.com/office/officeart/2005/8/layout/hierarchy3"/>
    <dgm:cxn modelId="{80BF93DB-0C4D-4CB1-AA46-A01CC1BA3AB4}" type="presParOf" srcId="{C086EBE6-A2C8-4D50-A949-96E1F1A2E699}" destId="{98AE3162-62F1-40D2-8BCB-74C4D5C05DBE}" srcOrd="1" destOrd="0" presId="urn:microsoft.com/office/officeart/2005/8/layout/hierarchy3"/>
    <dgm:cxn modelId="{B94A026F-831D-4DB4-B87F-E1A787837798}" type="presParOf" srcId="{D0B76A17-AB5C-4941-A718-6193230BFF21}" destId="{C8C2DB39-6200-47C7-BB6C-B51DD230E6F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8D2979-5FA2-445A-BBBD-68272C119F1E}" type="doc">
      <dgm:prSet loTypeId="urn:microsoft.com/office/officeart/2005/8/layout/hProcess4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2F8FEC8-1425-4CD0-8A40-E528F8B5D3E7}">
      <dgm:prSet phldrT="[Texte]"/>
      <dgm:spPr/>
      <dgm:t>
        <a:bodyPr/>
        <a:lstStyle/>
        <a:p>
          <a:r>
            <a:rPr lang="fr-FR" b="1" dirty="0">
              <a:solidFill>
                <a:schemeClr val="tx1"/>
              </a:solidFill>
            </a:rPr>
            <a:t>Web </a:t>
          </a:r>
          <a:r>
            <a:rPr lang="fr-FR" b="1" dirty="0" err="1">
              <a:solidFill>
                <a:schemeClr val="tx1"/>
              </a:solidFill>
            </a:rPr>
            <a:t>Scraping</a:t>
          </a:r>
          <a:r>
            <a:rPr lang="fr-FR" b="1" dirty="0">
              <a:solidFill>
                <a:schemeClr val="tx1"/>
              </a:solidFill>
            </a:rPr>
            <a:t> (Python)</a:t>
          </a:r>
        </a:p>
      </dgm:t>
    </dgm:pt>
    <dgm:pt modelId="{C301676C-4626-4598-9F87-6B827A7A1B06}" type="parTrans" cxnId="{7E8B4F98-8795-45C5-8961-AA5776A8346D}">
      <dgm:prSet/>
      <dgm:spPr/>
      <dgm:t>
        <a:bodyPr/>
        <a:lstStyle/>
        <a:p>
          <a:endParaRPr lang="fr-FR"/>
        </a:p>
      </dgm:t>
    </dgm:pt>
    <dgm:pt modelId="{70B70DE3-6584-4DAA-A902-D472EC994604}" type="sibTrans" cxnId="{7E8B4F98-8795-45C5-8961-AA5776A8346D}">
      <dgm:prSet/>
      <dgm:spPr/>
      <dgm:t>
        <a:bodyPr/>
        <a:lstStyle/>
        <a:p>
          <a:endParaRPr lang="fr-FR"/>
        </a:p>
      </dgm:t>
    </dgm:pt>
    <dgm:pt modelId="{A6CD925F-63F1-48DC-82D1-D11D9AF575F3}">
      <dgm:prSet phldrT="[Texte]" custT="1"/>
      <dgm:spPr/>
      <dgm:t>
        <a:bodyPr/>
        <a:lstStyle/>
        <a:p>
          <a:r>
            <a:rPr lang="fr-FR" sz="3600" dirty="0">
              <a:solidFill>
                <a:schemeClr val="tx1"/>
              </a:solidFill>
            </a:rPr>
            <a:t>NLP</a:t>
          </a:r>
          <a:endParaRPr lang="fr-FR" sz="2800" dirty="0">
            <a:solidFill>
              <a:schemeClr val="tx1"/>
            </a:solidFill>
          </a:endParaRPr>
        </a:p>
      </dgm:t>
    </dgm:pt>
    <dgm:pt modelId="{5A8371CE-06A5-4882-8086-B5DE8284B068}" type="parTrans" cxnId="{E5C13E5D-A0EA-4CBC-A75B-3D9D58743909}">
      <dgm:prSet/>
      <dgm:spPr/>
      <dgm:t>
        <a:bodyPr/>
        <a:lstStyle/>
        <a:p>
          <a:endParaRPr lang="fr-FR"/>
        </a:p>
      </dgm:t>
    </dgm:pt>
    <dgm:pt modelId="{6B9756AD-C4A2-42BF-BF86-32BC4119AA8D}" type="sibTrans" cxnId="{E5C13E5D-A0EA-4CBC-A75B-3D9D58743909}">
      <dgm:prSet/>
      <dgm:spPr/>
      <dgm:t>
        <a:bodyPr/>
        <a:lstStyle/>
        <a:p>
          <a:endParaRPr lang="fr-FR"/>
        </a:p>
      </dgm:t>
    </dgm:pt>
    <dgm:pt modelId="{1FD37A92-C28B-420E-BA13-15A077DC2E5B}">
      <dgm:prSet phldrT="[Texte]" custT="1"/>
      <dgm:spPr/>
      <dgm:t>
        <a:bodyPr/>
        <a:lstStyle/>
        <a:p>
          <a:r>
            <a:rPr lang="fr-FR" sz="2000" dirty="0" err="1"/>
            <a:t>Analysis</a:t>
          </a:r>
          <a:r>
            <a:rPr lang="fr-FR" sz="2000" dirty="0"/>
            <a:t> of feelings </a:t>
          </a:r>
        </a:p>
      </dgm:t>
    </dgm:pt>
    <dgm:pt modelId="{4657F456-BA17-4397-9845-548EACCBA27B}" type="parTrans" cxnId="{354B97D2-72BB-465D-A2EC-A16A74D92389}">
      <dgm:prSet/>
      <dgm:spPr/>
      <dgm:t>
        <a:bodyPr/>
        <a:lstStyle/>
        <a:p>
          <a:endParaRPr lang="fr-FR"/>
        </a:p>
      </dgm:t>
    </dgm:pt>
    <dgm:pt modelId="{DDC51305-A197-4344-9192-3B70369F974E}" type="sibTrans" cxnId="{354B97D2-72BB-465D-A2EC-A16A74D92389}">
      <dgm:prSet/>
      <dgm:spPr/>
      <dgm:t>
        <a:bodyPr/>
        <a:lstStyle/>
        <a:p>
          <a:endParaRPr lang="fr-FR"/>
        </a:p>
      </dgm:t>
    </dgm:pt>
    <dgm:pt modelId="{8AF3902B-3CA2-4D75-BF0B-12423545F0ED}">
      <dgm:prSet phldrT="[Texte]" phldr="1"/>
      <dgm:spPr/>
      <dgm:t>
        <a:bodyPr/>
        <a:lstStyle/>
        <a:p>
          <a:endParaRPr lang="fr-FR" dirty="0"/>
        </a:p>
      </dgm:t>
    </dgm:pt>
    <dgm:pt modelId="{A4053F2C-8985-4F60-B7E3-9B08BD3FC1A6}" type="parTrans" cxnId="{F0070037-E5ED-4C26-9049-A83AC68F6689}">
      <dgm:prSet/>
      <dgm:spPr/>
      <dgm:t>
        <a:bodyPr/>
        <a:lstStyle/>
        <a:p>
          <a:endParaRPr lang="fr-FR"/>
        </a:p>
      </dgm:t>
    </dgm:pt>
    <dgm:pt modelId="{72ED59C1-3366-4C45-9C44-E90A5FC3EB12}" type="sibTrans" cxnId="{F0070037-E5ED-4C26-9049-A83AC68F6689}">
      <dgm:prSet/>
      <dgm:spPr/>
      <dgm:t>
        <a:bodyPr/>
        <a:lstStyle/>
        <a:p>
          <a:endParaRPr lang="fr-FR"/>
        </a:p>
      </dgm:t>
    </dgm:pt>
    <dgm:pt modelId="{F18031AF-FBFC-478A-9EFD-57D02FF43B3C}">
      <dgm:prSet phldrT="[Texte]" custT="1"/>
      <dgm:spPr/>
      <dgm:t>
        <a:bodyPr/>
        <a:lstStyle/>
        <a:p>
          <a:r>
            <a:rPr lang="fr-FR" sz="2000" dirty="0"/>
            <a:t>Html tags (</a:t>
          </a:r>
          <a:r>
            <a:rPr lang="fr-FR" sz="2000" dirty="0" err="1"/>
            <a:t>Beautiful</a:t>
          </a:r>
          <a:r>
            <a:rPr lang="fr-FR" sz="2000" dirty="0"/>
            <a:t> </a:t>
          </a:r>
          <a:r>
            <a:rPr lang="fr-FR" sz="2000" dirty="0" err="1"/>
            <a:t>Soup</a:t>
          </a:r>
          <a:r>
            <a:rPr lang="fr-FR" sz="2000" dirty="0"/>
            <a:t>, </a:t>
          </a:r>
          <a:r>
            <a:rPr lang="fr-FR" sz="2000" dirty="0" err="1"/>
            <a:t>Selenium</a:t>
          </a:r>
          <a:r>
            <a:rPr lang="fr-FR" sz="2000" dirty="0"/>
            <a:t> …)</a:t>
          </a:r>
        </a:p>
      </dgm:t>
    </dgm:pt>
    <dgm:pt modelId="{3CEABA0A-E778-4861-B625-C97522706421}" type="parTrans" cxnId="{FCB3C65A-43DF-4EC6-B737-028DC04B1604}">
      <dgm:prSet/>
      <dgm:spPr/>
      <dgm:t>
        <a:bodyPr/>
        <a:lstStyle/>
        <a:p>
          <a:endParaRPr lang="fr-FR"/>
        </a:p>
      </dgm:t>
    </dgm:pt>
    <dgm:pt modelId="{7DCC20FA-09B6-4FBC-823D-39842442F219}" type="sibTrans" cxnId="{FCB3C65A-43DF-4EC6-B737-028DC04B1604}">
      <dgm:prSet/>
      <dgm:spPr/>
      <dgm:t>
        <a:bodyPr/>
        <a:lstStyle/>
        <a:p>
          <a:endParaRPr lang="fr-FR"/>
        </a:p>
      </dgm:t>
    </dgm:pt>
    <dgm:pt modelId="{D8067CF1-15EF-4AAB-9504-726EBD041D82}">
      <dgm:prSet phldrT="[Texte]" custT="1"/>
      <dgm:spPr/>
      <dgm:t>
        <a:bodyPr/>
        <a:lstStyle/>
        <a:p>
          <a:r>
            <a:rPr lang="fr-FR" sz="2000" b="0" i="0" dirty="0"/>
            <a:t>API </a:t>
          </a:r>
          <a:endParaRPr lang="fr-FR" sz="2000" dirty="0"/>
        </a:p>
      </dgm:t>
    </dgm:pt>
    <dgm:pt modelId="{DA173FD5-2A12-43ED-99F5-AC8EF0280725}" type="parTrans" cxnId="{6DF8E2B7-18BA-4A93-98EF-8E2C211A30A5}">
      <dgm:prSet/>
      <dgm:spPr/>
      <dgm:t>
        <a:bodyPr/>
        <a:lstStyle/>
        <a:p>
          <a:endParaRPr lang="fr-FR"/>
        </a:p>
      </dgm:t>
    </dgm:pt>
    <dgm:pt modelId="{0514ED3E-BA9D-4E62-A133-80182AB1DA5D}" type="sibTrans" cxnId="{6DF8E2B7-18BA-4A93-98EF-8E2C211A30A5}">
      <dgm:prSet/>
      <dgm:spPr/>
      <dgm:t>
        <a:bodyPr/>
        <a:lstStyle/>
        <a:p>
          <a:endParaRPr lang="fr-FR"/>
        </a:p>
      </dgm:t>
    </dgm:pt>
    <dgm:pt modelId="{57BAAF4E-7DFE-4510-A718-E471B6C410B6}">
      <dgm:prSet/>
      <dgm:spPr/>
      <dgm:t>
        <a:bodyPr/>
        <a:lstStyle/>
        <a:p>
          <a:endParaRPr lang="fr-FR" dirty="0"/>
        </a:p>
      </dgm:t>
    </dgm:pt>
    <dgm:pt modelId="{C9F97B57-697D-48B1-88B5-B92008BEB823}" type="parTrans" cxnId="{F63D99AF-699E-4647-B9AB-01A4F27AC99F}">
      <dgm:prSet/>
      <dgm:spPr/>
      <dgm:t>
        <a:bodyPr/>
        <a:lstStyle/>
        <a:p>
          <a:endParaRPr lang="fr-FR"/>
        </a:p>
      </dgm:t>
    </dgm:pt>
    <dgm:pt modelId="{14748156-1BD7-4687-9326-881B8294F376}" type="sibTrans" cxnId="{F63D99AF-699E-4647-B9AB-01A4F27AC99F}">
      <dgm:prSet/>
      <dgm:spPr/>
      <dgm:t>
        <a:bodyPr/>
        <a:lstStyle/>
        <a:p>
          <a:endParaRPr lang="fr-FR"/>
        </a:p>
      </dgm:t>
    </dgm:pt>
    <dgm:pt modelId="{21B36A45-0982-414D-92FF-916AE64CF0B2}" type="pres">
      <dgm:prSet presAssocID="{068D2979-5FA2-445A-BBBD-68272C119F1E}" presName="Name0" presStyleCnt="0">
        <dgm:presLayoutVars>
          <dgm:dir/>
          <dgm:animLvl val="lvl"/>
          <dgm:resizeHandles val="exact"/>
        </dgm:presLayoutVars>
      </dgm:prSet>
      <dgm:spPr/>
    </dgm:pt>
    <dgm:pt modelId="{4B13CB57-6B46-4731-8412-F148B750C724}" type="pres">
      <dgm:prSet presAssocID="{068D2979-5FA2-445A-BBBD-68272C119F1E}" presName="tSp" presStyleCnt="0"/>
      <dgm:spPr/>
    </dgm:pt>
    <dgm:pt modelId="{3C9D08DC-CD85-49FA-97BB-3D986DF11140}" type="pres">
      <dgm:prSet presAssocID="{068D2979-5FA2-445A-BBBD-68272C119F1E}" presName="bSp" presStyleCnt="0"/>
      <dgm:spPr/>
    </dgm:pt>
    <dgm:pt modelId="{7B773074-D7B2-4810-9393-DA6FD564BB78}" type="pres">
      <dgm:prSet presAssocID="{068D2979-5FA2-445A-BBBD-68272C119F1E}" presName="process" presStyleCnt="0"/>
      <dgm:spPr/>
    </dgm:pt>
    <dgm:pt modelId="{60541A6F-113E-43D5-AC91-9C2B22E8A13B}" type="pres">
      <dgm:prSet presAssocID="{D2F8FEC8-1425-4CD0-8A40-E528F8B5D3E7}" presName="composite1" presStyleCnt="0"/>
      <dgm:spPr/>
    </dgm:pt>
    <dgm:pt modelId="{88A04770-5CB7-41F6-9E88-5E37506FE7B8}" type="pres">
      <dgm:prSet presAssocID="{D2F8FEC8-1425-4CD0-8A40-E528F8B5D3E7}" presName="dummyNode1" presStyleLbl="node1" presStyleIdx="0" presStyleCnt="3"/>
      <dgm:spPr/>
    </dgm:pt>
    <dgm:pt modelId="{6F1EDAFC-BBDD-452B-AE55-7A24D58BBA6B}" type="pres">
      <dgm:prSet presAssocID="{D2F8FEC8-1425-4CD0-8A40-E528F8B5D3E7}" presName="childNode1" presStyleLbl="bgAcc1" presStyleIdx="0" presStyleCnt="3" custScaleX="89390" custScaleY="48415" custLinFactNeighborX="27241" custLinFactNeighborY="-4063">
        <dgm:presLayoutVars>
          <dgm:bulletEnabled val="1"/>
        </dgm:presLayoutVars>
      </dgm:prSet>
      <dgm:spPr/>
    </dgm:pt>
    <dgm:pt modelId="{1DB9C80E-C4A8-4712-9199-1CD1D92AE0A8}" type="pres">
      <dgm:prSet presAssocID="{D2F8FEC8-1425-4CD0-8A40-E528F8B5D3E7}" presName="childNode1tx" presStyleLbl="bgAcc1" presStyleIdx="0" presStyleCnt="3">
        <dgm:presLayoutVars>
          <dgm:bulletEnabled val="1"/>
        </dgm:presLayoutVars>
      </dgm:prSet>
      <dgm:spPr/>
    </dgm:pt>
    <dgm:pt modelId="{65E49466-104E-4708-B330-C924A556655F}" type="pres">
      <dgm:prSet presAssocID="{D2F8FEC8-1425-4CD0-8A40-E528F8B5D3E7}" presName="parentNode1" presStyleLbl="node1" presStyleIdx="0" presStyleCnt="3" custLinFactNeighborX="479" custLinFactNeighborY="-2870">
        <dgm:presLayoutVars>
          <dgm:chMax val="1"/>
          <dgm:bulletEnabled val="1"/>
        </dgm:presLayoutVars>
      </dgm:prSet>
      <dgm:spPr/>
    </dgm:pt>
    <dgm:pt modelId="{D80050C3-061A-4DE1-A0A5-DA499496D8CA}" type="pres">
      <dgm:prSet presAssocID="{D2F8FEC8-1425-4CD0-8A40-E528F8B5D3E7}" presName="connSite1" presStyleCnt="0"/>
      <dgm:spPr/>
    </dgm:pt>
    <dgm:pt modelId="{A5FDB356-8FB1-46C7-BAD7-E681911DF171}" type="pres">
      <dgm:prSet presAssocID="{70B70DE3-6584-4DAA-A902-D472EC994604}" presName="Name9" presStyleLbl="sibTrans2D1" presStyleIdx="0" presStyleCnt="2" custAng="20396017" custLinFactNeighborX="18851" custLinFactNeighborY="-8793"/>
      <dgm:spPr/>
    </dgm:pt>
    <dgm:pt modelId="{CE4495CE-1373-4EE9-86A3-26BF0F7BEEBC}" type="pres">
      <dgm:prSet presAssocID="{A6CD925F-63F1-48DC-82D1-D11D9AF575F3}" presName="composite2" presStyleCnt="0"/>
      <dgm:spPr/>
    </dgm:pt>
    <dgm:pt modelId="{3D17502E-93D9-409E-BEA1-15EB49E554B4}" type="pres">
      <dgm:prSet presAssocID="{A6CD925F-63F1-48DC-82D1-D11D9AF575F3}" presName="dummyNode2" presStyleLbl="node1" presStyleIdx="0" presStyleCnt="3"/>
      <dgm:spPr/>
    </dgm:pt>
    <dgm:pt modelId="{AA5FA339-5A00-4D70-91B9-E073392A5955}" type="pres">
      <dgm:prSet presAssocID="{A6CD925F-63F1-48DC-82D1-D11D9AF575F3}" presName="childNode2" presStyleLbl="bgAcc1" presStyleIdx="1" presStyleCnt="3" custScaleY="35991" custLinFactNeighborX="15017" custLinFactNeighborY="-1662">
        <dgm:presLayoutVars>
          <dgm:bulletEnabled val="1"/>
        </dgm:presLayoutVars>
      </dgm:prSet>
      <dgm:spPr/>
    </dgm:pt>
    <dgm:pt modelId="{1BC19B6B-A398-48D1-A6A5-1F91CB1E0E8C}" type="pres">
      <dgm:prSet presAssocID="{A6CD925F-63F1-48DC-82D1-D11D9AF575F3}" presName="childNode2tx" presStyleLbl="bgAcc1" presStyleIdx="1" presStyleCnt="3">
        <dgm:presLayoutVars>
          <dgm:bulletEnabled val="1"/>
        </dgm:presLayoutVars>
      </dgm:prSet>
      <dgm:spPr/>
    </dgm:pt>
    <dgm:pt modelId="{A6DF2D72-0ECB-40E0-A7A1-3E16CDBEB3EA}" type="pres">
      <dgm:prSet presAssocID="{A6CD925F-63F1-48DC-82D1-D11D9AF575F3}" presName="parentNode2" presStyleLbl="node1" presStyleIdx="1" presStyleCnt="3" custLinFactNeighborX="-2852" custLinFactNeighborY="1329">
        <dgm:presLayoutVars>
          <dgm:chMax val="0"/>
          <dgm:bulletEnabled val="1"/>
        </dgm:presLayoutVars>
      </dgm:prSet>
      <dgm:spPr/>
    </dgm:pt>
    <dgm:pt modelId="{E90D6D28-D2B5-422F-A4CF-1AE0BA4CD235}" type="pres">
      <dgm:prSet presAssocID="{A6CD925F-63F1-48DC-82D1-D11D9AF575F3}" presName="connSite2" presStyleCnt="0"/>
      <dgm:spPr/>
    </dgm:pt>
    <dgm:pt modelId="{A4805321-C152-48BB-8B70-FD3CDA286509}" type="pres">
      <dgm:prSet presAssocID="{6B9756AD-C4A2-42BF-BF86-32BC4119AA8D}" presName="Name18" presStyleLbl="sibTrans2D1" presStyleIdx="1" presStyleCnt="2" custAng="0" custScaleX="112675" custScaleY="116222" custLinFactNeighborX="7663" custLinFactNeighborY="-6897"/>
      <dgm:spPr/>
    </dgm:pt>
    <dgm:pt modelId="{5363F7AF-624C-4C8D-9626-75DD2AABA5DE}" type="pres">
      <dgm:prSet presAssocID="{8AF3902B-3CA2-4D75-BF0B-12423545F0ED}" presName="composite1" presStyleCnt="0"/>
      <dgm:spPr/>
    </dgm:pt>
    <dgm:pt modelId="{F6F75BA8-9C67-4B37-ABE9-0EDC3EF46A4C}" type="pres">
      <dgm:prSet presAssocID="{8AF3902B-3CA2-4D75-BF0B-12423545F0ED}" presName="dummyNode1" presStyleLbl="node1" presStyleIdx="1" presStyleCnt="3"/>
      <dgm:spPr/>
    </dgm:pt>
    <dgm:pt modelId="{8BDA95EF-B23A-43C1-AE3F-08103E1F9E4B}" type="pres">
      <dgm:prSet presAssocID="{8AF3902B-3CA2-4D75-BF0B-12423545F0ED}" presName="childNode1" presStyleLbl="bgAcc1" presStyleIdx="2" presStyleCnt="3" custLinFactNeighborX="-490" custLinFactNeighborY="27522">
        <dgm:presLayoutVars>
          <dgm:bulletEnabled val="1"/>
        </dgm:presLayoutVars>
      </dgm:prSet>
      <dgm:spPr/>
    </dgm:pt>
    <dgm:pt modelId="{65DA8F47-B03D-466B-BF14-72BB099CC491}" type="pres">
      <dgm:prSet presAssocID="{8AF3902B-3CA2-4D75-BF0B-12423545F0ED}" presName="childNode1tx" presStyleLbl="bgAcc1" presStyleIdx="2" presStyleCnt="3">
        <dgm:presLayoutVars>
          <dgm:bulletEnabled val="1"/>
        </dgm:presLayoutVars>
      </dgm:prSet>
      <dgm:spPr/>
    </dgm:pt>
    <dgm:pt modelId="{E7677A9E-63F0-4560-94A6-680C36EC43E2}" type="pres">
      <dgm:prSet presAssocID="{8AF3902B-3CA2-4D75-BF0B-12423545F0ED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1DC3F5D5-D3DD-45D9-B90B-45BC6AB36AA8}" type="pres">
      <dgm:prSet presAssocID="{8AF3902B-3CA2-4D75-BF0B-12423545F0ED}" presName="connSite1" presStyleCnt="0"/>
      <dgm:spPr/>
    </dgm:pt>
  </dgm:ptLst>
  <dgm:cxnLst>
    <dgm:cxn modelId="{42DE5405-8CF5-4F65-BF19-0BD104C70C0C}" type="presOf" srcId="{8AF3902B-3CA2-4D75-BF0B-12423545F0ED}" destId="{E7677A9E-63F0-4560-94A6-680C36EC43E2}" srcOrd="0" destOrd="0" presId="urn:microsoft.com/office/officeart/2005/8/layout/hProcess4"/>
    <dgm:cxn modelId="{7A763B09-79C6-430B-8646-37E4F11DD40D}" type="presOf" srcId="{1FD37A92-C28B-420E-BA13-15A077DC2E5B}" destId="{AA5FA339-5A00-4D70-91B9-E073392A5955}" srcOrd="0" destOrd="0" presId="urn:microsoft.com/office/officeart/2005/8/layout/hProcess4"/>
    <dgm:cxn modelId="{5B4E541F-52DA-4E46-A4AD-04560398DB10}" type="presOf" srcId="{6B9756AD-C4A2-42BF-BF86-32BC4119AA8D}" destId="{A4805321-C152-48BB-8B70-FD3CDA286509}" srcOrd="0" destOrd="0" presId="urn:microsoft.com/office/officeart/2005/8/layout/hProcess4"/>
    <dgm:cxn modelId="{AAEEFD35-D832-442A-B187-2AAFEC81D20E}" type="presOf" srcId="{57BAAF4E-7DFE-4510-A718-E471B6C410B6}" destId="{8BDA95EF-B23A-43C1-AE3F-08103E1F9E4B}" srcOrd="0" destOrd="0" presId="urn:microsoft.com/office/officeart/2005/8/layout/hProcess4"/>
    <dgm:cxn modelId="{F0070037-E5ED-4C26-9049-A83AC68F6689}" srcId="{068D2979-5FA2-445A-BBBD-68272C119F1E}" destId="{8AF3902B-3CA2-4D75-BF0B-12423545F0ED}" srcOrd="2" destOrd="0" parTransId="{A4053F2C-8985-4F60-B7E3-9B08BD3FC1A6}" sibTransId="{72ED59C1-3366-4C45-9C44-E90A5FC3EB12}"/>
    <dgm:cxn modelId="{E5C13E5D-A0EA-4CBC-A75B-3D9D58743909}" srcId="{068D2979-5FA2-445A-BBBD-68272C119F1E}" destId="{A6CD925F-63F1-48DC-82D1-D11D9AF575F3}" srcOrd="1" destOrd="0" parTransId="{5A8371CE-06A5-4882-8086-B5DE8284B068}" sibTransId="{6B9756AD-C4A2-42BF-BF86-32BC4119AA8D}"/>
    <dgm:cxn modelId="{63CC394F-FE11-47E2-A6AC-08E996EF2185}" type="presOf" srcId="{068D2979-5FA2-445A-BBBD-68272C119F1E}" destId="{21B36A45-0982-414D-92FF-916AE64CF0B2}" srcOrd="0" destOrd="0" presId="urn:microsoft.com/office/officeart/2005/8/layout/hProcess4"/>
    <dgm:cxn modelId="{06B01A70-1518-4FD0-A0B5-8ED74A2BD4D2}" type="presOf" srcId="{D8067CF1-15EF-4AAB-9504-726EBD041D82}" destId="{1DB9C80E-C4A8-4712-9199-1CD1D92AE0A8}" srcOrd="1" destOrd="1" presId="urn:microsoft.com/office/officeart/2005/8/layout/hProcess4"/>
    <dgm:cxn modelId="{78DBFC51-C9CB-4920-8C8C-8AB1AB38C4F2}" type="presOf" srcId="{70B70DE3-6584-4DAA-A902-D472EC994604}" destId="{A5FDB356-8FB1-46C7-BAD7-E681911DF171}" srcOrd="0" destOrd="0" presId="urn:microsoft.com/office/officeart/2005/8/layout/hProcess4"/>
    <dgm:cxn modelId="{654AED76-5BF0-4C4B-B0D8-CBA7792491C1}" type="presOf" srcId="{F18031AF-FBFC-478A-9EFD-57D02FF43B3C}" destId="{1DB9C80E-C4A8-4712-9199-1CD1D92AE0A8}" srcOrd="1" destOrd="0" presId="urn:microsoft.com/office/officeart/2005/8/layout/hProcess4"/>
    <dgm:cxn modelId="{FCB3C65A-43DF-4EC6-B737-028DC04B1604}" srcId="{D2F8FEC8-1425-4CD0-8A40-E528F8B5D3E7}" destId="{F18031AF-FBFC-478A-9EFD-57D02FF43B3C}" srcOrd="0" destOrd="0" parTransId="{3CEABA0A-E778-4861-B625-C97522706421}" sibTransId="{7DCC20FA-09B6-4FBC-823D-39842442F219}"/>
    <dgm:cxn modelId="{F8707A7F-3FD7-445F-B496-D5B60DB4A1B5}" type="presOf" srcId="{D8067CF1-15EF-4AAB-9504-726EBD041D82}" destId="{6F1EDAFC-BBDD-452B-AE55-7A24D58BBA6B}" srcOrd="0" destOrd="1" presId="urn:microsoft.com/office/officeart/2005/8/layout/hProcess4"/>
    <dgm:cxn modelId="{88F05A85-5A69-4413-AEB3-9DEB1C63BE72}" type="presOf" srcId="{57BAAF4E-7DFE-4510-A718-E471B6C410B6}" destId="{65DA8F47-B03D-466B-BF14-72BB099CC491}" srcOrd="1" destOrd="0" presId="urn:microsoft.com/office/officeart/2005/8/layout/hProcess4"/>
    <dgm:cxn modelId="{21A3BF90-08E2-4A62-BC4C-18CB3FE9520D}" type="presOf" srcId="{1FD37A92-C28B-420E-BA13-15A077DC2E5B}" destId="{1BC19B6B-A398-48D1-A6A5-1F91CB1E0E8C}" srcOrd="1" destOrd="0" presId="urn:microsoft.com/office/officeart/2005/8/layout/hProcess4"/>
    <dgm:cxn modelId="{7E8B4F98-8795-45C5-8961-AA5776A8346D}" srcId="{068D2979-5FA2-445A-BBBD-68272C119F1E}" destId="{D2F8FEC8-1425-4CD0-8A40-E528F8B5D3E7}" srcOrd="0" destOrd="0" parTransId="{C301676C-4626-4598-9F87-6B827A7A1B06}" sibTransId="{70B70DE3-6584-4DAA-A902-D472EC994604}"/>
    <dgm:cxn modelId="{A5F7B399-DE17-4623-A785-A35D4205D895}" type="presOf" srcId="{F18031AF-FBFC-478A-9EFD-57D02FF43B3C}" destId="{6F1EDAFC-BBDD-452B-AE55-7A24D58BBA6B}" srcOrd="0" destOrd="0" presId="urn:microsoft.com/office/officeart/2005/8/layout/hProcess4"/>
    <dgm:cxn modelId="{F63D99AF-699E-4647-B9AB-01A4F27AC99F}" srcId="{8AF3902B-3CA2-4D75-BF0B-12423545F0ED}" destId="{57BAAF4E-7DFE-4510-A718-E471B6C410B6}" srcOrd="0" destOrd="0" parTransId="{C9F97B57-697D-48B1-88B5-B92008BEB823}" sibTransId="{14748156-1BD7-4687-9326-881B8294F376}"/>
    <dgm:cxn modelId="{7AE1D8B1-0D79-4279-BAA3-F2C81D0960FB}" type="presOf" srcId="{D2F8FEC8-1425-4CD0-8A40-E528F8B5D3E7}" destId="{65E49466-104E-4708-B330-C924A556655F}" srcOrd="0" destOrd="0" presId="urn:microsoft.com/office/officeart/2005/8/layout/hProcess4"/>
    <dgm:cxn modelId="{6DF8E2B7-18BA-4A93-98EF-8E2C211A30A5}" srcId="{D2F8FEC8-1425-4CD0-8A40-E528F8B5D3E7}" destId="{D8067CF1-15EF-4AAB-9504-726EBD041D82}" srcOrd="1" destOrd="0" parTransId="{DA173FD5-2A12-43ED-99F5-AC8EF0280725}" sibTransId="{0514ED3E-BA9D-4E62-A133-80182AB1DA5D}"/>
    <dgm:cxn modelId="{354B97D2-72BB-465D-A2EC-A16A74D92389}" srcId="{A6CD925F-63F1-48DC-82D1-D11D9AF575F3}" destId="{1FD37A92-C28B-420E-BA13-15A077DC2E5B}" srcOrd="0" destOrd="0" parTransId="{4657F456-BA17-4397-9845-548EACCBA27B}" sibTransId="{DDC51305-A197-4344-9192-3B70369F974E}"/>
    <dgm:cxn modelId="{5B4A94DA-F642-4AB6-9283-7CCF08A67950}" type="presOf" srcId="{A6CD925F-63F1-48DC-82D1-D11D9AF575F3}" destId="{A6DF2D72-0ECB-40E0-A7A1-3E16CDBEB3EA}" srcOrd="0" destOrd="0" presId="urn:microsoft.com/office/officeart/2005/8/layout/hProcess4"/>
    <dgm:cxn modelId="{553ED604-C6DB-4C48-8087-849A247BDA34}" type="presParOf" srcId="{21B36A45-0982-414D-92FF-916AE64CF0B2}" destId="{4B13CB57-6B46-4731-8412-F148B750C724}" srcOrd="0" destOrd="0" presId="urn:microsoft.com/office/officeart/2005/8/layout/hProcess4"/>
    <dgm:cxn modelId="{B70BAF3A-65A5-4762-AFD1-AB7FFD4C994B}" type="presParOf" srcId="{21B36A45-0982-414D-92FF-916AE64CF0B2}" destId="{3C9D08DC-CD85-49FA-97BB-3D986DF11140}" srcOrd="1" destOrd="0" presId="urn:microsoft.com/office/officeart/2005/8/layout/hProcess4"/>
    <dgm:cxn modelId="{39EFE8DC-0806-4344-912F-12EBC4CF6B08}" type="presParOf" srcId="{21B36A45-0982-414D-92FF-916AE64CF0B2}" destId="{7B773074-D7B2-4810-9393-DA6FD564BB78}" srcOrd="2" destOrd="0" presId="urn:microsoft.com/office/officeart/2005/8/layout/hProcess4"/>
    <dgm:cxn modelId="{C8D4CF26-D56D-4330-B30E-AAC64C1BD681}" type="presParOf" srcId="{7B773074-D7B2-4810-9393-DA6FD564BB78}" destId="{60541A6F-113E-43D5-AC91-9C2B22E8A13B}" srcOrd="0" destOrd="0" presId="urn:microsoft.com/office/officeart/2005/8/layout/hProcess4"/>
    <dgm:cxn modelId="{8AAD485A-CFE1-45B9-A029-EA6F4EE9B980}" type="presParOf" srcId="{60541A6F-113E-43D5-AC91-9C2B22E8A13B}" destId="{88A04770-5CB7-41F6-9E88-5E37506FE7B8}" srcOrd="0" destOrd="0" presId="urn:microsoft.com/office/officeart/2005/8/layout/hProcess4"/>
    <dgm:cxn modelId="{B9DB6DA6-5D06-4B0E-867A-0745D3713D73}" type="presParOf" srcId="{60541A6F-113E-43D5-AC91-9C2B22E8A13B}" destId="{6F1EDAFC-BBDD-452B-AE55-7A24D58BBA6B}" srcOrd="1" destOrd="0" presId="urn:microsoft.com/office/officeart/2005/8/layout/hProcess4"/>
    <dgm:cxn modelId="{DA7A1AA7-E9B6-4842-94E5-D00F495290EE}" type="presParOf" srcId="{60541A6F-113E-43D5-AC91-9C2B22E8A13B}" destId="{1DB9C80E-C4A8-4712-9199-1CD1D92AE0A8}" srcOrd="2" destOrd="0" presId="urn:microsoft.com/office/officeart/2005/8/layout/hProcess4"/>
    <dgm:cxn modelId="{5EDE2E2D-E09E-48FF-A45F-3A7C7A4A5C15}" type="presParOf" srcId="{60541A6F-113E-43D5-AC91-9C2B22E8A13B}" destId="{65E49466-104E-4708-B330-C924A556655F}" srcOrd="3" destOrd="0" presId="urn:microsoft.com/office/officeart/2005/8/layout/hProcess4"/>
    <dgm:cxn modelId="{EB0013B4-FAB8-44EC-B343-B414CAA5B630}" type="presParOf" srcId="{60541A6F-113E-43D5-AC91-9C2B22E8A13B}" destId="{D80050C3-061A-4DE1-A0A5-DA499496D8CA}" srcOrd="4" destOrd="0" presId="urn:microsoft.com/office/officeart/2005/8/layout/hProcess4"/>
    <dgm:cxn modelId="{74D444B9-1B19-408C-8CD5-8681F14A7963}" type="presParOf" srcId="{7B773074-D7B2-4810-9393-DA6FD564BB78}" destId="{A5FDB356-8FB1-46C7-BAD7-E681911DF171}" srcOrd="1" destOrd="0" presId="urn:microsoft.com/office/officeart/2005/8/layout/hProcess4"/>
    <dgm:cxn modelId="{1BF0ED65-30AA-43B1-B299-51FC920D751D}" type="presParOf" srcId="{7B773074-D7B2-4810-9393-DA6FD564BB78}" destId="{CE4495CE-1373-4EE9-86A3-26BF0F7BEEBC}" srcOrd="2" destOrd="0" presId="urn:microsoft.com/office/officeart/2005/8/layout/hProcess4"/>
    <dgm:cxn modelId="{E9C615F8-AC21-47CD-AE82-25B4160D5D83}" type="presParOf" srcId="{CE4495CE-1373-4EE9-86A3-26BF0F7BEEBC}" destId="{3D17502E-93D9-409E-BEA1-15EB49E554B4}" srcOrd="0" destOrd="0" presId="urn:microsoft.com/office/officeart/2005/8/layout/hProcess4"/>
    <dgm:cxn modelId="{CE0B792C-D40A-483A-A105-B672F0D19E44}" type="presParOf" srcId="{CE4495CE-1373-4EE9-86A3-26BF0F7BEEBC}" destId="{AA5FA339-5A00-4D70-91B9-E073392A5955}" srcOrd="1" destOrd="0" presId="urn:microsoft.com/office/officeart/2005/8/layout/hProcess4"/>
    <dgm:cxn modelId="{209A7133-9D38-4F5A-A6CE-2C9F85496C37}" type="presParOf" srcId="{CE4495CE-1373-4EE9-86A3-26BF0F7BEEBC}" destId="{1BC19B6B-A398-48D1-A6A5-1F91CB1E0E8C}" srcOrd="2" destOrd="0" presId="urn:microsoft.com/office/officeart/2005/8/layout/hProcess4"/>
    <dgm:cxn modelId="{76F7FD48-AB6F-41C0-9849-363D9E90F166}" type="presParOf" srcId="{CE4495CE-1373-4EE9-86A3-26BF0F7BEEBC}" destId="{A6DF2D72-0ECB-40E0-A7A1-3E16CDBEB3EA}" srcOrd="3" destOrd="0" presId="urn:microsoft.com/office/officeart/2005/8/layout/hProcess4"/>
    <dgm:cxn modelId="{50168D50-8B41-42DD-80C3-3B7FB6D9F1F5}" type="presParOf" srcId="{CE4495CE-1373-4EE9-86A3-26BF0F7BEEBC}" destId="{E90D6D28-D2B5-422F-A4CF-1AE0BA4CD235}" srcOrd="4" destOrd="0" presId="urn:microsoft.com/office/officeart/2005/8/layout/hProcess4"/>
    <dgm:cxn modelId="{F635DE99-8DC6-429F-900B-CB4DDD7FB58D}" type="presParOf" srcId="{7B773074-D7B2-4810-9393-DA6FD564BB78}" destId="{A4805321-C152-48BB-8B70-FD3CDA286509}" srcOrd="3" destOrd="0" presId="urn:microsoft.com/office/officeart/2005/8/layout/hProcess4"/>
    <dgm:cxn modelId="{012427E3-4A57-45BE-BD76-E898BB696B4A}" type="presParOf" srcId="{7B773074-D7B2-4810-9393-DA6FD564BB78}" destId="{5363F7AF-624C-4C8D-9626-75DD2AABA5DE}" srcOrd="4" destOrd="0" presId="urn:microsoft.com/office/officeart/2005/8/layout/hProcess4"/>
    <dgm:cxn modelId="{A4637C51-8CDF-4F80-9798-11E8446715C2}" type="presParOf" srcId="{5363F7AF-624C-4C8D-9626-75DD2AABA5DE}" destId="{F6F75BA8-9C67-4B37-ABE9-0EDC3EF46A4C}" srcOrd="0" destOrd="0" presId="urn:microsoft.com/office/officeart/2005/8/layout/hProcess4"/>
    <dgm:cxn modelId="{84AD3C81-C4A1-4A5C-8D6A-2F891E98448F}" type="presParOf" srcId="{5363F7AF-624C-4C8D-9626-75DD2AABA5DE}" destId="{8BDA95EF-B23A-43C1-AE3F-08103E1F9E4B}" srcOrd="1" destOrd="0" presId="urn:microsoft.com/office/officeart/2005/8/layout/hProcess4"/>
    <dgm:cxn modelId="{7F8CA0A2-70F8-4786-A727-8C7F9399E80E}" type="presParOf" srcId="{5363F7AF-624C-4C8D-9626-75DD2AABA5DE}" destId="{65DA8F47-B03D-466B-BF14-72BB099CC491}" srcOrd="2" destOrd="0" presId="urn:microsoft.com/office/officeart/2005/8/layout/hProcess4"/>
    <dgm:cxn modelId="{0E6B8A75-6F58-4E1F-95D1-5D1577C2643C}" type="presParOf" srcId="{5363F7AF-624C-4C8D-9626-75DD2AABA5DE}" destId="{E7677A9E-63F0-4560-94A6-680C36EC43E2}" srcOrd="3" destOrd="0" presId="urn:microsoft.com/office/officeart/2005/8/layout/hProcess4"/>
    <dgm:cxn modelId="{14363BC2-11DC-4BE8-B820-FAE9550D5945}" type="presParOf" srcId="{5363F7AF-624C-4C8D-9626-75DD2AABA5DE}" destId="{1DC3F5D5-D3DD-45D9-B90B-45BC6AB36AA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A58DA6-EA8A-4DA9-BBFF-EA22CD9F1457}" type="doc">
      <dgm:prSet loTypeId="urn:microsoft.com/office/officeart/2005/8/layout/orgChart1" loCatId="hierarchy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169850BD-3051-4F1F-ABF6-78D281A03A6D}">
      <dgm:prSet phldrT="[Texte]"/>
      <dgm:spPr/>
      <dgm:t>
        <a:bodyPr/>
        <a:lstStyle/>
        <a:p>
          <a:r>
            <a:rPr lang="fr-FR" dirty="0"/>
            <a:t>Model to </a:t>
          </a:r>
          <a:r>
            <a:rPr lang="fr-FR" dirty="0" err="1"/>
            <a:t>predict</a:t>
          </a:r>
          <a:r>
            <a:rPr lang="fr-FR" dirty="0"/>
            <a:t> (ML/DL)</a:t>
          </a:r>
        </a:p>
      </dgm:t>
    </dgm:pt>
    <dgm:pt modelId="{FBF868AF-2451-4825-B5F0-B7926AF64883}" type="parTrans" cxnId="{D62EE072-ED3A-420C-92C9-9C6EF82CD683}">
      <dgm:prSet/>
      <dgm:spPr/>
      <dgm:t>
        <a:bodyPr/>
        <a:lstStyle/>
        <a:p>
          <a:endParaRPr lang="fr-FR"/>
        </a:p>
      </dgm:t>
    </dgm:pt>
    <dgm:pt modelId="{5C0CD0DD-D4EA-47AC-BD9A-B7F5B0B48D9D}" type="sibTrans" cxnId="{D62EE072-ED3A-420C-92C9-9C6EF82CD683}">
      <dgm:prSet/>
      <dgm:spPr/>
      <dgm:t>
        <a:bodyPr/>
        <a:lstStyle/>
        <a:p>
          <a:endParaRPr lang="fr-FR"/>
        </a:p>
      </dgm:t>
    </dgm:pt>
    <dgm:pt modelId="{3E6B3461-64E2-440E-B231-9754F372C852}">
      <dgm:prSet phldrT="[Texte]"/>
      <dgm:spPr/>
      <dgm:t>
        <a:bodyPr/>
        <a:lstStyle/>
        <a:p>
          <a:r>
            <a:rPr lang="fr-FR" dirty="0"/>
            <a:t>Dashboard</a:t>
          </a:r>
        </a:p>
      </dgm:t>
    </dgm:pt>
    <dgm:pt modelId="{EA4B543D-52CD-4861-8D1B-B94574A85B25}" type="parTrans" cxnId="{AB329F2A-51DE-4584-B38B-880E149FC2FB}">
      <dgm:prSet/>
      <dgm:spPr/>
      <dgm:t>
        <a:bodyPr/>
        <a:lstStyle/>
        <a:p>
          <a:endParaRPr lang="fr-FR"/>
        </a:p>
      </dgm:t>
    </dgm:pt>
    <dgm:pt modelId="{F4130217-DBC1-4738-A986-876B33231B19}" type="sibTrans" cxnId="{AB329F2A-51DE-4584-B38B-880E149FC2FB}">
      <dgm:prSet/>
      <dgm:spPr/>
      <dgm:t>
        <a:bodyPr/>
        <a:lstStyle/>
        <a:p>
          <a:endParaRPr lang="fr-FR"/>
        </a:p>
      </dgm:t>
    </dgm:pt>
    <dgm:pt modelId="{A8116956-8DBB-45D8-B137-ECDFB725FB8A}">
      <dgm:prSet phldrT="[Texte]"/>
      <dgm:spPr/>
      <dgm:t>
        <a:bodyPr/>
        <a:lstStyle/>
        <a:p>
          <a:r>
            <a:rPr lang="fr-F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</a:t>
          </a:r>
          <a:endParaRPr lang="fr-FR" dirty="0"/>
        </a:p>
      </dgm:t>
    </dgm:pt>
    <dgm:pt modelId="{898FE12F-4775-4D07-822E-651EDEAD4338}" type="sibTrans" cxnId="{ABDF4534-0922-4718-A4C5-9C3FAA3B810E}">
      <dgm:prSet/>
      <dgm:spPr/>
      <dgm:t>
        <a:bodyPr/>
        <a:lstStyle/>
        <a:p>
          <a:endParaRPr lang="fr-FR"/>
        </a:p>
      </dgm:t>
    </dgm:pt>
    <dgm:pt modelId="{C20F9C03-F953-4DC4-AFB0-87BEAE135933}" type="parTrans" cxnId="{ABDF4534-0922-4718-A4C5-9C3FAA3B810E}">
      <dgm:prSet/>
      <dgm:spPr/>
      <dgm:t>
        <a:bodyPr/>
        <a:lstStyle/>
        <a:p>
          <a:endParaRPr lang="fr-FR"/>
        </a:p>
      </dgm:t>
    </dgm:pt>
    <dgm:pt modelId="{6D3CEA0C-8143-4E3D-B61C-A8A53E9AD2BD}" type="pres">
      <dgm:prSet presAssocID="{26A58DA6-EA8A-4DA9-BBFF-EA22CD9F14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2839CD-0FDC-48CA-9D5E-E7891320A524}" type="pres">
      <dgm:prSet presAssocID="{A8116956-8DBB-45D8-B137-ECDFB725FB8A}" presName="hierRoot1" presStyleCnt="0">
        <dgm:presLayoutVars>
          <dgm:hierBranch val="init"/>
        </dgm:presLayoutVars>
      </dgm:prSet>
      <dgm:spPr/>
    </dgm:pt>
    <dgm:pt modelId="{8EF734C7-A7FA-4263-8ECE-8D7DB842BFA2}" type="pres">
      <dgm:prSet presAssocID="{A8116956-8DBB-45D8-B137-ECDFB725FB8A}" presName="rootComposite1" presStyleCnt="0"/>
      <dgm:spPr/>
    </dgm:pt>
    <dgm:pt modelId="{74AC3630-7F1F-4503-BF52-755BA1F555D0}" type="pres">
      <dgm:prSet presAssocID="{A8116956-8DBB-45D8-B137-ECDFB725FB8A}" presName="rootText1" presStyleLbl="node0" presStyleIdx="0" presStyleCnt="1">
        <dgm:presLayoutVars>
          <dgm:chPref val="3"/>
        </dgm:presLayoutVars>
      </dgm:prSet>
      <dgm:spPr/>
    </dgm:pt>
    <dgm:pt modelId="{BD8DEB64-4459-4F93-92CA-527B38D337DF}" type="pres">
      <dgm:prSet presAssocID="{A8116956-8DBB-45D8-B137-ECDFB725FB8A}" presName="rootConnector1" presStyleLbl="node1" presStyleIdx="0" presStyleCnt="0"/>
      <dgm:spPr/>
    </dgm:pt>
    <dgm:pt modelId="{05304570-34C7-4AE5-AABB-598BFE09CA23}" type="pres">
      <dgm:prSet presAssocID="{A8116956-8DBB-45D8-B137-ECDFB725FB8A}" presName="hierChild2" presStyleCnt="0"/>
      <dgm:spPr/>
    </dgm:pt>
    <dgm:pt modelId="{26C0F8BA-7CD4-4BC3-AFA8-6915DCB61304}" type="pres">
      <dgm:prSet presAssocID="{FBF868AF-2451-4825-B5F0-B7926AF64883}" presName="Name37" presStyleLbl="parChTrans1D2" presStyleIdx="0" presStyleCnt="2"/>
      <dgm:spPr/>
    </dgm:pt>
    <dgm:pt modelId="{66A80BB3-A0F7-4568-831C-F5C4F6C0C82E}" type="pres">
      <dgm:prSet presAssocID="{169850BD-3051-4F1F-ABF6-78D281A03A6D}" presName="hierRoot2" presStyleCnt="0">
        <dgm:presLayoutVars>
          <dgm:hierBranch val="init"/>
        </dgm:presLayoutVars>
      </dgm:prSet>
      <dgm:spPr/>
    </dgm:pt>
    <dgm:pt modelId="{BAF17CD7-E762-4C5C-8FD7-EADD5843B82C}" type="pres">
      <dgm:prSet presAssocID="{169850BD-3051-4F1F-ABF6-78D281A03A6D}" presName="rootComposite" presStyleCnt="0"/>
      <dgm:spPr/>
    </dgm:pt>
    <dgm:pt modelId="{11E5D953-62C6-4BBC-BCD3-8C7729824FEA}" type="pres">
      <dgm:prSet presAssocID="{169850BD-3051-4F1F-ABF6-78D281A03A6D}" presName="rootText" presStyleLbl="node2" presStyleIdx="0" presStyleCnt="2">
        <dgm:presLayoutVars>
          <dgm:chPref val="3"/>
        </dgm:presLayoutVars>
      </dgm:prSet>
      <dgm:spPr/>
    </dgm:pt>
    <dgm:pt modelId="{1A36E2BA-EAE7-4721-86CC-DD470CBBD61F}" type="pres">
      <dgm:prSet presAssocID="{169850BD-3051-4F1F-ABF6-78D281A03A6D}" presName="rootConnector" presStyleLbl="node2" presStyleIdx="0" presStyleCnt="2"/>
      <dgm:spPr/>
    </dgm:pt>
    <dgm:pt modelId="{43A40176-B379-491D-BB34-E569822166E6}" type="pres">
      <dgm:prSet presAssocID="{169850BD-3051-4F1F-ABF6-78D281A03A6D}" presName="hierChild4" presStyleCnt="0"/>
      <dgm:spPr/>
    </dgm:pt>
    <dgm:pt modelId="{6C2BB5A9-8457-4E1E-AA02-11CB4B145B98}" type="pres">
      <dgm:prSet presAssocID="{169850BD-3051-4F1F-ABF6-78D281A03A6D}" presName="hierChild5" presStyleCnt="0"/>
      <dgm:spPr/>
    </dgm:pt>
    <dgm:pt modelId="{01B17290-F906-46D6-AAF2-3D1A7D8AE497}" type="pres">
      <dgm:prSet presAssocID="{EA4B543D-52CD-4861-8D1B-B94574A85B25}" presName="Name37" presStyleLbl="parChTrans1D2" presStyleIdx="1" presStyleCnt="2"/>
      <dgm:spPr/>
    </dgm:pt>
    <dgm:pt modelId="{F166AD66-B1B9-4AC8-9DDF-2E05532462D6}" type="pres">
      <dgm:prSet presAssocID="{3E6B3461-64E2-440E-B231-9754F372C852}" presName="hierRoot2" presStyleCnt="0">
        <dgm:presLayoutVars>
          <dgm:hierBranch val="init"/>
        </dgm:presLayoutVars>
      </dgm:prSet>
      <dgm:spPr/>
    </dgm:pt>
    <dgm:pt modelId="{AD51354B-AA7A-4C83-94D2-58F4C2A6C5E1}" type="pres">
      <dgm:prSet presAssocID="{3E6B3461-64E2-440E-B231-9754F372C852}" presName="rootComposite" presStyleCnt="0"/>
      <dgm:spPr/>
    </dgm:pt>
    <dgm:pt modelId="{AE135CD6-3C19-425C-A69E-A93D00EF7A4F}" type="pres">
      <dgm:prSet presAssocID="{3E6B3461-64E2-440E-B231-9754F372C852}" presName="rootText" presStyleLbl="node2" presStyleIdx="1" presStyleCnt="2">
        <dgm:presLayoutVars>
          <dgm:chPref val="3"/>
        </dgm:presLayoutVars>
      </dgm:prSet>
      <dgm:spPr/>
    </dgm:pt>
    <dgm:pt modelId="{286651C8-3988-4F5F-9DD3-6F0AE207A14B}" type="pres">
      <dgm:prSet presAssocID="{3E6B3461-64E2-440E-B231-9754F372C852}" presName="rootConnector" presStyleLbl="node2" presStyleIdx="1" presStyleCnt="2"/>
      <dgm:spPr/>
    </dgm:pt>
    <dgm:pt modelId="{DAF56947-234F-4FA9-BE1B-23CA3B3DED0A}" type="pres">
      <dgm:prSet presAssocID="{3E6B3461-64E2-440E-B231-9754F372C852}" presName="hierChild4" presStyleCnt="0"/>
      <dgm:spPr/>
    </dgm:pt>
    <dgm:pt modelId="{918BCD88-AD03-4E71-99C5-EFCC5BAFD823}" type="pres">
      <dgm:prSet presAssocID="{3E6B3461-64E2-440E-B231-9754F372C852}" presName="hierChild5" presStyleCnt="0"/>
      <dgm:spPr/>
    </dgm:pt>
    <dgm:pt modelId="{35A0B1EA-A718-49C7-B071-5D840CD4FECA}" type="pres">
      <dgm:prSet presAssocID="{A8116956-8DBB-45D8-B137-ECDFB725FB8A}" presName="hierChild3" presStyleCnt="0"/>
      <dgm:spPr/>
    </dgm:pt>
  </dgm:ptLst>
  <dgm:cxnLst>
    <dgm:cxn modelId="{AB329F2A-51DE-4584-B38B-880E149FC2FB}" srcId="{A8116956-8DBB-45D8-B137-ECDFB725FB8A}" destId="{3E6B3461-64E2-440E-B231-9754F372C852}" srcOrd="1" destOrd="0" parTransId="{EA4B543D-52CD-4861-8D1B-B94574A85B25}" sibTransId="{F4130217-DBC1-4738-A986-876B33231B19}"/>
    <dgm:cxn modelId="{17C74A2B-CE37-4D4E-AD1A-9E2846DD921C}" type="presOf" srcId="{A8116956-8DBB-45D8-B137-ECDFB725FB8A}" destId="{BD8DEB64-4459-4F93-92CA-527B38D337DF}" srcOrd="1" destOrd="0" presId="urn:microsoft.com/office/officeart/2005/8/layout/orgChart1"/>
    <dgm:cxn modelId="{ABDF4534-0922-4718-A4C5-9C3FAA3B810E}" srcId="{26A58DA6-EA8A-4DA9-BBFF-EA22CD9F1457}" destId="{A8116956-8DBB-45D8-B137-ECDFB725FB8A}" srcOrd="0" destOrd="0" parTransId="{C20F9C03-F953-4DC4-AFB0-87BEAE135933}" sibTransId="{898FE12F-4775-4D07-822E-651EDEAD4338}"/>
    <dgm:cxn modelId="{D62EE072-ED3A-420C-92C9-9C6EF82CD683}" srcId="{A8116956-8DBB-45D8-B137-ECDFB725FB8A}" destId="{169850BD-3051-4F1F-ABF6-78D281A03A6D}" srcOrd="0" destOrd="0" parTransId="{FBF868AF-2451-4825-B5F0-B7926AF64883}" sibTransId="{5C0CD0DD-D4EA-47AC-BD9A-B7F5B0B48D9D}"/>
    <dgm:cxn modelId="{A400B77F-2133-4C74-95B0-5CCFC5457BCA}" type="presOf" srcId="{EA4B543D-52CD-4861-8D1B-B94574A85B25}" destId="{01B17290-F906-46D6-AAF2-3D1A7D8AE497}" srcOrd="0" destOrd="0" presId="urn:microsoft.com/office/officeart/2005/8/layout/orgChart1"/>
    <dgm:cxn modelId="{B8F10787-BBE5-4F22-A62E-5CAD732C6658}" type="presOf" srcId="{169850BD-3051-4F1F-ABF6-78D281A03A6D}" destId="{1A36E2BA-EAE7-4721-86CC-DD470CBBD61F}" srcOrd="1" destOrd="0" presId="urn:microsoft.com/office/officeart/2005/8/layout/orgChart1"/>
    <dgm:cxn modelId="{8B7D2490-7400-4AAA-9C5C-546CC62C6FEA}" type="presOf" srcId="{26A58DA6-EA8A-4DA9-BBFF-EA22CD9F1457}" destId="{6D3CEA0C-8143-4E3D-B61C-A8A53E9AD2BD}" srcOrd="0" destOrd="0" presId="urn:microsoft.com/office/officeart/2005/8/layout/orgChart1"/>
    <dgm:cxn modelId="{7D043995-BAA6-4BBC-A5C0-2CCEA054E62D}" type="presOf" srcId="{FBF868AF-2451-4825-B5F0-B7926AF64883}" destId="{26C0F8BA-7CD4-4BC3-AFA8-6915DCB61304}" srcOrd="0" destOrd="0" presId="urn:microsoft.com/office/officeart/2005/8/layout/orgChart1"/>
    <dgm:cxn modelId="{8D111FB6-1E34-4DF5-B6DF-E25D892CA819}" type="presOf" srcId="{3E6B3461-64E2-440E-B231-9754F372C852}" destId="{AE135CD6-3C19-425C-A69E-A93D00EF7A4F}" srcOrd="0" destOrd="0" presId="urn:microsoft.com/office/officeart/2005/8/layout/orgChart1"/>
    <dgm:cxn modelId="{041614C6-D5DE-438A-AF98-39FEC899D00A}" type="presOf" srcId="{3E6B3461-64E2-440E-B231-9754F372C852}" destId="{286651C8-3988-4F5F-9DD3-6F0AE207A14B}" srcOrd="1" destOrd="0" presId="urn:microsoft.com/office/officeart/2005/8/layout/orgChart1"/>
    <dgm:cxn modelId="{54C0D4DE-6C43-4D98-B7FD-F58539C5BFC8}" type="presOf" srcId="{A8116956-8DBB-45D8-B137-ECDFB725FB8A}" destId="{74AC3630-7F1F-4503-BF52-755BA1F555D0}" srcOrd="0" destOrd="0" presId="urn:microsoft.com/office/officeart/2005/8/layout/orgChart1"/>
    <dgm:cxn modelId="{A397C7EC-33DB-48E8-A51A-8F5AEB9B24B5}" type="presOf" srcId="{169850BD-3051-4F1F-ABF6-78D281A03A6D}" destId="{11E5D953-62C6-4BBC-BCD3-8C7729824FEA}" srcOrd="0" destOrd="0" presId="urn:microsoft.com/office/officeart/2005/8/layout/orgChart1"/>
    <dgm:cxn modelId="{04468B3E-CDFF-46BF-8286-921BFD02F62C}" type="presParOf" srcId="{6D3CEA0C-8143-4E3D-B61C-A8A53E9AD2BD}" destId="{A92839CD-0FDC-48CA-9D5E-E7891320A524}" srcOrd="0" destOrd="0" presId="urn:microsoft.com/office/officeart/2005/8/layout/orgChart1"/>
    <dgm:cxn modelId="{5B124DBF-089E-4BDA-BF59-EA3D65B43C04}" type="presParOf" srcId="{A92839CD-0FDC-48CA-9D5E-E7891320A524}" destId="{8EF734C7-A7FA-4263-8ECE-8D7DB842BFA2}" srcOrd="0" destOrd="0" presId="urn:microsoft.com/office/officeart/2005/8/layout/orgChart1"/>
    <dgm:cxn modelId="{49F25863-9673-42B0-8B16-F6F06E4D269F}" type="presParOf" srcId="{8EF734C7-A7FA-4263-8ECE-8D7DB842BFA2}" destId="{74AC3630-7F1F-4503-BF52-755BA1F555D0}" srcOrd="0" destOrd="0" presId="urn:microsoft.com/office/officeart/2005/8/layout/orgChart1"/>
    <dgm:cxn modelId="{E93CFCFB-A54C-4AAE-890D-60238A8783EC}" type="presParOf" srcId="{8EF734C7-A7FA-4263-8ECE-8D7DB842BFA2}" destId="{BD8DEB64-4459-4F93-92CA-527B38D337DF}" srcOrd="1" destOrd="0" presId="urn:microsoft.com/office/officeart/2005/8/layout/orgChart1"/>
    <dgm:cxn modelId="{850F168F-D7CA-4026-A8EA-DDCC322DAB6E}" type="presParOf" srcId="{A92839CD-0FDC-48CA-9D5E-E7891320A524}" destId="{05304570-34C7-4AE5-AABB-598BFE09CA23}" srcOrd="1" destOrd="0" presId="urn:microsoft.com/office/officeart/2005/8/layout/orgChart1"/>
    <dgm:cxn modelId="{1BE7D27D-238B-4FEB-B097-4754559DB145}" type="presParOf" srcId="{05304570-34C7-4AE5-AABB-598BFE09CA23}" destId="{26C0F8BA-7CD4-4BC3-AFA8-6915DCB61304}" srcOrd="0" destOrd="0" presId="urn:microsoft.com/office/officeart/2005/8/layout/orgChart1"/>
    <dgm:cxn modelId="{12CB8652-D340-41D2-809D-020BF2C8B45F}" type="presParOf" srcId="{05304570-34C7-4AE5-AABB-598BFE09CA23}" destId="{66A80BB3-A0F7-4568-831C-F5C4F6C0C82E}" srcOrd="1" destOrd="0" presId="urn:microsoft.com/office/officeart/2005/8/layout/orgChart1"/>
    <dgm:cxn modelId="{47DC3CEF-6C55-47AA-B92E-B4B3BA66205A}" type="presParOf" srcId="{66A80BB3-A0F7-4568-831C-F5C4F6C0C82E}" destId="{BAF17CD7-E762-4C5C-8FD7-EADD5843B82C}" srcOrd="0" destOrd="0" presId="urn:microsoft.com/office/officeart/2005/8/layout/orgChart1"/>
    <dgm:cxn modelId="{4D60DB78-BC3B-4660-8F60-A2B3E1E23166}" type="presParOf" srcId="{BAF17CD7-E762-4C5C-8FD7-EADD5843B82C}" destId="{11E5D953-62C6-4BBC-BCD3-8C7729824FEA}" srcOrd="0" destOrd="0" presId="urn:microsoft.com/office/officeart/2005/8/layout/orgChart1"/>
    <dgm:cxn modelId="{55414C87-862A-4C1D-A02C-3D4A35796BA0}" type="presParOf" srcId="{BAF17CD7-E762-4C5C-8FD7-EADD5843B82C}" destId="{1A36E2BA-EAE7-4721-86CC-DD470CBBD61F}" srcOrd="1" destOrd="0" presId="urn:microsoft.com/office/officeart/2005/8/layout/orgChart1"/>
    <dgm:cxn modelId="{6D21B9AF-C8B3-4B3F-A749-BCCC29D45563}" type="presParOf" srcId="{66A80BB3-A0F7-4568-831C-F5C4F6C0C82E}" destId="{43A40176-B379-491D-BB34-E569822166E6}" srcOrd="1" destOrd="0" presId="urn:microsoft.com/office/officeart/2005/8/layout/orgChart1"/>
    <dgm:cxn modelId="{F1098554-D0CB-4B15-B44F-FDC7570EEC6F}" type="presParOf" srcId="{66A80BB3-A0F7-4568-831C-F5C4F6C0C82E}" destId="{6C2BB5A9-8457-4E1E-AA02-11CB4B145B98}" srcOrd="2" destOrd="0" presId="urn:microsoft.com/office/officeart/2005/8/layout/orgChart1"/>
    <dgm:cxn modelId="{8F64ABBF-DF39-43F8-BC1F-3D64E07CEF14}" type="presParOf" srcId="{05304570-34C7-4AE5-AABB-598BFE09CA23}" destId="{01B17290-F906-46D6-AAF2-3D1A7D8AE497}" srcOrd="2" destOrd="0" presId="urn:microsoft.com/office/officeart/2005/8/layout/orgChart1"/>
    <dgm:cxn modelId="{8BEB8CF0-261E-491D-A451-755548BEF792}" type="presParOf" srcId="{05304570-34C7-4AE5-AABB-598BFE09CA23}" destId="{F166AD66-B1B9-4AC8-9DDF-2E05532462D6}" srcOrd="3" destOrd="0" presId="urn:microsoft.com/office/officeart/2005/8/layout/orgChart1"/>
    <dgm:cxn modelId="{5968A783-13FE-428D-AB15-B33448ABF5CD}" type="presParOf" srcId="{F166AD66-B1B9-4AC8-9DDF-2E05532462D6}" destId="{AD51354B-AA7A-4C83-94D2-58F4C2A6C5E1}" srcOrd="0" destOrd="0" presId="urn:microsoft.com/office/officeart/2005/8/layout/orgChart1"/>
    <dgm:cxn modelId="{32C7F3F0-0960-4337-889B-B92B2AA13A12}" type="presParOf" srcId="{AD51354B-AA7A-4C83-94D2-58F4C2A6C5E1}" destId="{AE135CD6-3C19-425C-A69E-A93D00EF7A4F}" srcOrd="0" destOrd="0" presId="urn:microsoft.com/office/officeart/2005/8/layout/orgChart1"/>
    <dgm:cxn modelId="{30D4490C-63FA-425B-A342-A97B66364087}" type="presParOf" srcId="{AD51354B-AA7A-4C83-94D2-58F4C2A6C5E1}" destId="{286651C8-3988-4F5F-9DD3-6F0AE207A14B}" srcOrd="1" destOrd="0" presId="urn:microsoft.com/office/officeart/2005/8/layout/orgChart1"/>
    <dgm:cxn modelId="{64FF50FE-D5AD-4399-A962-A64EEA34BDF2}" type="presParOf" srcId="{F166AD66-B1B9-4AC8-9DDF-2E05532462D6}" destId="{DAF56947-234F-4FA9-BE1B-23CA3B3DED0A}" srcOrd="1" destOrd="0" presId="urn:microsoft.com/office/officeart/2005/8/layout/orgChart1"/>
    <dgm:cxn modelId="{738140F7-5984-44CD-BC60-46B764DEF3CF}" type="presParOf" srcId="{F166AD66-B1B9-4AC8-9DDF-2E05532462D6}" destId="{918BCD88-AD03-4E71-99C5-EFCC5BAFD823}" srcOrd="2" destOrd="0" presId="urn:microsoft.com/office/officeart/2005/8/layout/orgChart1"/>
    <dgm:cxn modelId="{9B68E296-5975-47AD-B118-797C8F80A3AA}" type="presParOf" srcId="{A92839CD-0FDC-48CA-9D5E-E7891320A524}" destId="{35A0B1EA-A718-49C7-B071-5D840CD4FEC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4D7D8-13B8-4CBA-B3BC-DDF2F0F8F395}">
      <dsp:nvSpPr>
        <dsp:cNvPr id="0" name=""/>
        <dsp:cNvSpPr/>
      </dsp:nvSpPr>
      <dsp:spPr>
        <a:xfrm>
          <a:off x="2939070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7F1EAB-0E32-4816-891C-8F93C7482282}">
      <dsp:nvSpPr>
        <dsp:cNvPr id="0" name=""/>
        <dsp:cNvSpPr/>
      </dsp:nvSpPr>
      <dsp:spPr>
        <a:xfrm>
          <a:off x="3515557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0" kern="1200" dirty="0" err="1"/>
            <a:t>Market</a:t>
          </a:r>
          <a:r>
            <a:rPr lang="fr-FR" sz="2800" b="0" kern="1200" dirty="0"/>
            <a:t> </a:t>
          </a:r>
          <a:r>
            <a:rPr lang="fr-FR" sz="2800" b="0" kern="1200" dirty="0" err="1"/>
            <a:t>research</a:t>
          </a:r>
          <a:endParaRPr lang="fr-FR" sz="2800" kern="1200" dirty="0"/>
        </a:p>
      </dsp:txBody>
      <dsp:txXfrm>
        <a:off x="3515557" y="941764"/>
        <a:ext cx="1449298" cy="724475"/>
      </dsp:txXfrm>
    </dsp:sp>
    <dsp:sp modelId="{D80406A7-E1C7-4AA5-B3AB-EA5EE7634CDB}">
      <dsp:nvSpPr>
        <dsp:cNvPr id="0" name=""/>
        <dsp:cNvSpPr/>
      </dsp:nvSpPr>
      <dsp:spPr>
        <a:xfrm>
          <a:off x="2214666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92DDA1-3356-47E5-91A5-39461E9FE7F2}">
      <dsp:nvSpPr>
        <dsp:cNvPr id="0" name=""/>
        <dsp:cNvSpPr/>
      </dsp:nvSpPr>
      <dsp:spPr>
        <a:xfrm>
          <a:off x="2794091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Analysis</a:t>
          </a:r>
          <a:endParaRPr lang="fr-FR" sz="2800" kern="1200" dirty="0"/>
        </a:p>
      </dsp:txBody>
      <dsp:txXfrm>
        <a:off x="2794091" y="2449237"/>
        <a:ext cx="1449298" cy="724475"/>
      </dsp:txXfrm>
    </dsp:sp>
    <dsp:sp modelId="{BD3FFC04-8FEC-417E-B63D-35F3391843AE}">
      <dsp:nvSpPr>
        <dsp:cNvPr id="0" name=""/>
        <dsp:cNvSpPr/>
      </dsp:nvSpPr>
      <dsp:spPr>
        <a:xfrm>
          <a:off x="3124702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FAE380-00A0-4AAD-985D-380557654A90}">
      <dsp:nvSpPr>
        <dsp:cNvPr id="0" name=""/>
        <dsp:cNvSpPr/>
      </dsp:nvSpPr>
      <dsp:spPr>
        <a:xfrm>
          <a:off x="3518985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Develop</a:t>
          </a:r>
          <a:endParaRPr lang="fr-FR" sz="2800" kern="1200" dirty="0"/>
        </a:p>
      </dsp:txBody>
      <dsp:txXfrm>
        <a:off x="3518985" y="3958878"/>
        <a:ext cx="1449298" cy="724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87F5A-F969-4106-97E0-AA47F820B742}">
      <dsp:nvSpPr>
        <dsp:cNvPr id="0" name=""/>
        <dsp:cNvSpPr/>
      </dsp:nvSpPr>
      <dsp:spPr>
        <a:xfrm>
          <a:off x="162692" y="68"/>
          <a:ext cx="3766222" cy="1608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dirty="0">
              <a:solidFill>
                <a:schemeClr val="tx1"/>
              </a:solidFill>
            </a:rPr>
            <a:t>Planning the process</a:t>
          </a:r>
        </a:p>
      </dsp:txBody>
      <dsp:txXfrm>
        <a:off x="209797" y="47173"/>
        <a:ext cx="3672012" cy="1514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BA171-7F96-4FA0-92A7-226B6CF8EB5C}">
      <dsp:nvSpPr>
        <dsp:cNvPr id="0" name=""/>
        <dsp:cNvSpPr/>
      </dsp:nvSpPr>
      <dsp:spPr>
        <a:xfrm rot="5400000">
          <a:off x="1841667" y="1289765"/>
          <a:ext cx="1105526" cy="12586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0AF96-D8C5-4330-96C5-C6FD84B5AD9E}">
      <dsp:nvSpPr>
        <dsp:cNvPr id="0" name=""/>
        <dsp:cNvSpPr/>
      </dsp:nvSpPr>
      <dsp:spPr>
        <a:xfrm>
          <a:off x="1124696" y="24512"/>
          <a:ext cx="1861056" cy="13026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tx1"/>
              </a:solidFill>
            </a:rPr>
            <a:t>Adds</a:t>
          </a:r>
          <a:r>
            <a:rPr lang="fr-FR" sz="2000" b="1" kern="1200" dirty="0">
              <a:solidFill>
                <a:schemeClr val="tx1"/>
              </a:solidFill>
            </a:rPr>
            <a:t> a contribution </a:t>
          </a:r>
          <a:r>
            <a:rPr lang="fr-FR" sz="2000" b="1" kern="1200" dirty="0" err="1">
              <a:solidFill>
                <a:schemeClr val="tx1"/>
              </a:solidFill>
            </a:rPr>
            <a:t>space</a:t>
          </a:r>
          <a:endParaRPr lang="fr-FR" sz="2000" b="1" kern="1200" dirty="0">
            <a:solidFill>
              <a:schemeClr val="tx1"/>
            </a:solidFill>
          </a:endParaRPr>
        </a:p>
      </dsp:txBody>
      <dsp:txXfrm>
        <a:off x="1188299" y="88115"/>
        <a:ext cx="1733850" cy="1175472"/>
      </dsp:txXfrm>
    </dsp:sp>
    <dsp:sp modelId="{70D746F2-9F11-4D58-B1EB-157B9A3FF53C}">
      <dsp:nvSpPr>
        <dsp:cNvPr id="0" name=""/>
        <dsp:cNvSpPr/>
      </dsp:nvSpPr>
      <dsp:spPr>
        <a:xfrm>
          <a:off x="3012823" y="198901"/>
          <a:ext cx="2800044" cy="1052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0" kern="1200" dirty="0" err="1"/>
            <a:t>Comments</a:t>
          </a:r>
          <a:r>
            <a:rPr lang="fr-FR" sz="1800" b="0" kern="1200" dirty="0"/>
            <a:t> the </a:t>
          </a:r>
          <a:r>
            <a:rPr lang="fr-FR" sz="1800" b="0" kern="1200" dirty="0" err="1"/>
            <a:t>product</a:t>
          </a:r>
          <a:r>
            <a:rPr lang="fr-FR" sz="1800" b="0" kern="1200" dirty="0"/>
            <a:t> or brand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Likes rated from 1 to 5</a:t>
          </a:r>
          <a:endParaRPr lang="fr-FR" sz="1800" b="0" kern="1200" dirty="0"/>
        </a:p>
      </dsp:txBody>
      <dsp:txXfrm>
        <a:off x="3012823" y="198901"/>
        <a:ext cx="2800044" cy="1052882"/>
      </dsp:txXfrm>
    </dsp:sp>
    <dsp:sp modelId="{618FF9AC-961D-44F0-8760-44CA05DC6F4C}">
      <dsp:nvSpPr>
        <dsp:cNvPr id="0" name=""/>
        <dsp:cNvSpPr/>
      </dsp:nvSpPr>
      <dsp:spPr>
        <a:xfrm rot="5400000">
          <a:off x="3705332" y="2762390"/>
          <a:ext cx="1105526" cy="12586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C5E8A-35DE-4F0E-ADD0-6B9F5FB6B902}">
      <dsp:nvSpPr>
        <dsp:cNvPr id="0" name=""/>
        <dsp:cNvSpPr/>
      </dsp:nvSpPr>
      <dsp:spPr>
        <a:xfrm>
          <a:off x="3014867" y="1487850"/>
          <a:ext cx="1861056" cy="13026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A chat room with virtual assistants</a:t>
          </a:r>
          <a:endParaRPr lang="fr-FR" sz="2000" b="1" kern="1200" dirty="0">
            <a:solidFill>
              <a:schemeClr val="tx1"/>
            </a:solidFill>
          </a:endParaRPr>
        </a:p>
      </dsp:txBody>
      <dsp:txXfrm>
        <a:off x="3078470" y="1551453"/>
        <a:ext cx="1733850" cy="1175472"/>
      </dsp:txXfrm>
    </dsp:sp>
    <dsp:sp modelId="{E033320F-29B6-4276-9556-38AC549FAC23}">
      <dsp:nvSpPr>
        <dsp:cNvPr id="0" name=""/>
        <dsp:cNvSpPr/>
      </dsp:nvSpPr>
      <dsp:spPr>
        <a:xfrm>
          <a:off x="4910500" y="1596013"/>
          <a:ext cx="3428947" cy="1052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0" kern="1200" dirty="0" err="1"/>
            <a:t>listening</a:t>
          </a:r>
          <a:r>
            <a:rPr lang="fr-FR" sz="1800" b="0" kern="1200" dirty="0"/>
            <a:t> to the </a:t>
          </a:r>
          <a:r>
            <a:rPr lang="fr-FR" sz="1800" b="0" kern="1200" dirty="0" err="1"/>
            <a:t>customer</a:t>
          </a:r>
          <a:endParaRPr lang="fr-FR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b="0" kern="1200" dirty="0"/>
            <a:t>know </a:t>
          </a:r>
          <a:r>
            <a:rPr lang="fr-FR" sz="1800" b="0" kern="1200" dirty="0" err="1"/>
            <a:t>their</a:t>
          </a:r>
          <a:r>
            <a:rPr lang="fr-FR" sz="1800" b="0" kern="1200" dirty="0"/>
            <a:t> </a:t>
          </a:r>
          <a:r>
            <a:rPr lang="fr-FR" sz="1800" b="0" kern="1200" dirty="0" err="1"/>
            <a:t>needs</a:t>
          </a:r>
          <a:endParaRPr lang="fr-FR" sz="1800" b="0" kern="1200" dirty="0"/>
        </a:p>
      </dsp:txBody>
      <dsp:txXfrm>
        <a:off x="4910500" y="1596013"/>
        <a:ext cx="3428947" cy="1052882"/>
      </dsp:txXfrm>
    </dsp:sp>
    <dsp:sp modelId="{0AB34BC6-E777-4976-B532-8B3D9E118E69}">
      <dsp:nvSpPr>
        <dsp:cNvPr id="0" name=""/>
        <dsp:cNvSpPr/>
      </dsp:nvSpPr>
      <dsp:spPr>
        <a:xfrm>
          <a:off x="4905038" y="2951188"/>
          <a:ext cx="1861056" cy="130267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Scraping all this information for analysis</a:t>
          </a:r>
          <a:endParaRPr lang="fr-FR" sz="2000" b="1" kern="1200" dirty="0">
            <a:solidFill>
              <a:schemeClr val="tx1"/>
            </a:solidFill>
          </a:endParaRPr>
        </a:p>
      </dsp:txBody>
      <dsp:txXfrm>
        <a:off x="4968641" y="3014791"/>
        <a:ext cx="1733850" cy="11754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87F5A-F969-4106-97E0-AA47F820B742}">
      <dsp:nvSpPr>
        <dsp:cNvPr id="0" name=""/>
        <dsp:cNvSpPr/>
      </dsp:nvSpPr>
      <dsp:spPr>
        <a:xfrm>
          <a:off x="540222" y="0"/>
          <a:ext cx="3073798" cy="1312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dirty="0" err="1">
              <a:solidFill>
                <a:schemeClr val="tx1"/>
              </a:solidFill>
            </a:rPr>
            <a:t>Analysis</a:t>
          </a:r>
          <a:endParaRPr lang="fr-FR" sz="4800" kern="1200" dirty="0">
            <a:solidFill>
              <a:schemeClr val="tx1"/>
            </a:solidFill>
          </a:endParaRPr>
        </a:p>
      </dsp:txBody>
      <dsp:txXfrm>
        <a:off x="578666" y="38444"/>
        <a:ext cx="2996910" cy="12357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EDAFC-BBDD-452B-AE55-7A24D58BBA6B}">
      <dsp:nvSpPr>
        <dsp:cNvPr id="0" name=""/>
        <dsp:cNvSpPr/>
      </dsp:nvSpPr>
      <dsp:spPr>
        <a:xfrm>
          <a:off x="991387" y="2262593"/>
          <a:ext cx="2718639" cy="12144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Html tags (</a:t>
          </a:r>
          <a:r>
            <a:rPr lang="fr-FR" sz="2000" kern="1200" dirty="0" err="1"/>
            <a:t>Beautiful</a:t>
          </a:r>
          <a:r>
            <a:rPr lang="fr-FR" sz="2000" kern="1200" dirty="0"/>
            <a:t> </a:t>
          </a:r>
          <a:r>
            <a:rPr lang="fr-FR" sz="2000" kern="1200" dirty="0" err="1"/>
            <a:t>Soup</a:t>
          </a:r>
          <a:r>
            <a:rPr lang="fr-FR" sz="2000" kern="1200" dirty="0"/>
            <a:t>, </a:t>
          </a:r>
          <a:r>
            <a:rPr lang="fr-FR" sz="2000" kern="1200" dirty="0" err="1"/>
            <a:t>Selenium</a:t>
          </a:r>
          <a:r>
            <a:rPr lang="fr-FR" sz="2000" kern="1200" dirty="0"/>
            <a:t> …)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b="0" i="0" kern="1200" dirty="0"/>
            <a:t>API </a:t>
          </a:r>
          <a:endParaRPr lang="fr-FR" sz="2000" kern="1200" dirty="0"/>
        </a:p>
      </dsp:txBody>
      <dsp:txXfrm>
        <a:off x="1019335" y="2290541"/>
        <a:ext cx="2662743" cy="898329"/>
      </dsp:txXfrm>
    </dsp:sp>
    <dsp:sp modelId="{A5FDB356-8FB1-46C7-BAD7-E681911DF171}">
      <dsp:nvSpPr>
        <dsp:cNvPr id="0" name=""/>
        <dsp:cNvSpPr/>
      </dsp:nvSpPr>
      <dsp:spPr>
        <a:xfrm rot="20396017">
          <a:off x="2412474" y="1583732"/>
          <a:ext cx="3822859" cy="3822859"/>
        </a:xfrm>
        <a:prstGeom prst="leftCircularArrow">
          <a:avLst>
            <a:gd name="adj1" fmla="val 2625"/>
            <a:gd name="adj2" fmla="val 319082"/>
            <a:gd name="adj3" fmla="val 2070135"/>
            <a:gd name="adj4" fmla="val 9000031"/>
            <a:gd name="adj5" fmla="val 306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49466-104E-4708-B330-C924A556655F}">
      <dsp:nvSpPr>
        <dsp:cNvPr id="0" name=""/>
        <dsp:cNvSpPr/>
      </dsp:nvSpPr>
      <dsp:spPr>
        <a:xfrm>
          <a:off x="690357" y="3657594"/>
          <a:ext cx="2703398" cy="107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b="1" kern="1200" dirty="0">
              <a:solidFill>
                <a:schemeClr val="tx1"/>
              </a:solidFill>
            </a:rPr>
            <a:t>Web </a:t>
          </a:r>
          <a:r>
            <a:rPr lang="fr-FR" sz="3300" b="1" kern="1200" dirty="0" err="1">
              <a:solidFill>
                <a:schemeClr val="tx1"/>
              </a:solidFill>
            </a:rPr>
            <a:t>Scraping</a:t>
          </a:r>
          <a:r>
            <a:rPr lang="fr-FR" sz="3300" b="1" kern="1200" dirty="0">
              <a:solidFill>
                <a:schemeClr val="tx1"/>
              </a:solidFill>
            </a:rPr>
            <a:t> (Python)</a:t>
          </a:r>
        </a:p>
      </dsp:txBody>
      <dsp:txXfrm>
        <a:off x="721844" y="3689081"/>
        <a:ext cx="2640424" cy="1012078"/>
      </dsp:txXfrm>
    </dsp:sp>
    <dsp:sp modelId="{AA5FA339-5A00-4D70-91B9-E073392A5955}">
      <dsp:nvSpPr>
        <dsp:cNvPr id="0" name=""/>
        <dsp:cNvSpPr/>
      </dsp:nvSpPr>
      <dsp:spPr>
        <a:xfrm>
          <a:off x="4315415" y="2478646"/>
          <a:ext cx="3041323" cy="9028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 err="1"/>
            <a:t>Analysis</a:t>
          </a:r>
          <a:r>
            <a:rPr lang="fr-FR" sz="2000" kern="1200" dirty="0"/>
            <a:t> of feelings </a:t>
          </a:r>
        </a:p>
      </dsp:txBody>
      <dsp:txXfrm>
        <a:off x="4336191" y="2692883"/>
        <a:ext cx="2999771" cy="667805"/>
      </dsp:txXfrm>
    </dsp:sp>
    <dsp:sp modelId="{A4805321-C152-48BB-8B70-FD3CDA286509}">
      <dsp:nvSpPr>
        <dsp:cNvPr id="0" name=""/>
        <dsp:cNvSpPr/>
      </dsp:nvSpPr>
      <dsp:spPr>
        <a:xfrm>
          <a:off x="5285704" y="-96981"/>
          <a:ext cx="4345429" cy="4482223"/>
        </a:xfrm>
        <a:prstGeom prst="circularArrow">
          <a:avLst>
            <a:gd name="adj1" fmla="val 2602"/>
            <a:gd name="adj2" fmla="val 316121"/>
            <a:gd name="adj3" fmla="val 20248544"/>
            <a:gd name="adj4" fmla="val 13315687"/>
            <a:gd name="adj5" fmla="val 30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F2D72-0ECB-40E0-A7A1-3E16CDBEB3EA}">
      <dsp:nvSpPr>
        <dsp:cNvPr id="0" name=""/>
        <dsp:cNvSpPr/>
      </dsp:nvSpPr>
      <dsp:spPr>
        <a:xfrm>
          <a:off x="4457448" y="1194279"/>
          <a:ext cx="2703398" cy="107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>
              <a:solidFill>
                <a:schemeClr val="tx1"/>
              </a:solidFill>
            </a:rPr>
            <a:t>NLP</a:t>
          </a:r>
          <a:endParaRPr lang="fr-FR" sz="2800" kern="1200" dirty="0">
            <a:solidFill>
              <a:schemeClr val="tx1"/>
            </a:solidFill>
          </a:endParaRPr>
        </a:p>
      </dsp:txBody>
      <dsp:txXfrm>
        <a:off x="4488935" y="1225766"/>
        <a:ext cx="2640424" cy="1012078"/>
      </dsp:txXfrm>
    </dsp:sp>
    <dsp:sp modelId="{8BDA95EF-B23A-43C1-AE3F-08103E1F9E4B}">
      <dsp:nvSpPr>
        <dsp:cNvPr id="0" name=""/>
        <dsp:cNvSpPr/>
      </dsp:nvSpPr>
      <dsp:spPr>
        <a:xfrm>
          <a:off x="7700938" y="2407895"/>
          <a:ext cx="3041323" cy="2508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dirty="0"/>
        </a:p>
      </dsp:txBody>
      <dsp:txXfrm>
        <a:off x="7758665" y="2465622"/>
        <a:ext cx="2925869" cy="1855475"/>
      </dsp:txXfrm>
    </dsp:sp>
    <dsp:sp modelId="{E7677A9E-63F0-4560-94A6-680C36EC43E2}">
      <dsp:nvSpPr>
        <dsp:cNvPr id="0" name=""/>
        <dsp:cNvSpPr/>
      </dsp:nvSpPr>
      <dsp:spPr>
        <a:xfrm>
          <a:off x="8391690" y="3688448"/>
          <a:ext cx="2703398" cy="1075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8423177" y="3719935"/>
        <a:ext cx="2640424" cy="1012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17290-F906-46D6-AAF2-3D1A7D8AE497}">
      <dsp:nvSpPr>
        <dsp:cNvPr id="0" name=""/>
        <dsp:cNvSpPr/>
      </dsp:nvSpPr>
      <dsp:spPr>
        <a:xfrm>
          <a:off x="4094922" y="1307475"/>
          <a:ext cx="1581658" cy="549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502"/>
              </a:lnTo>
              <a:lnTo>
                <a:pt x="1581658" y="274502"/>
              </a:lnTo>
              <a:lnTo>
                <a:pt x="1581658" y="54900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C0F8BA-7CD4-4BC3-AFA8-6915DCB61304}">
      <dsp:nvSpPr>
        <dsp:cNvPr id="0" name=""/>
        <dsp:cNvSpPr/>
      </dsp:nvSpPr>
      <dsp:spPr>
        <a:xfrm>
          <a:off x="2513263" y="1307475"/>
          <a:ext cx="1581658" cy="549005"/>
        </a:xfrm>
        <a:custGeom>
          <a:avLst/>
          <a:gdLst/>
          <a:ahLst/>
          <a:cxnLst/>
          <a:rect l="0" t="0" r="0" b="0"/>
          <a:pathLst>
            <a:path>
              <a:moveTo>
                <a:pt x="1581658" y="0"/>
              </a:moveTo>
              <a:lnTo>
                <a:pt x="1581658" y="274502"/>
              </a:lnTo>
              <a:lnTo>
                <a:pt x="0" y="274502"/>
              </a:lnTo>
              <a:lnTo>
                <a:pt x="0" y="54900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AC3630-7F1F-4503-BF52-755BA1F555D0}">
      <dsp:nvSpPr>
        <dsp:cNvPr id="0" name=""/>
        <dsp:cNvSpPr/>
      </dsp:nvSpPr>
      <dsp:spPr>
        <a:xfrm>
          <a:off x="2787766" y="319"/>
          <a:ext cx="2614311" cy="130715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Develop</a:t>
          </a:r>
          <a:endParaRPr lang="fr-FR" sz="3100" kern="1200" dirty="0"/>
        </a:p>
      </dsp:txBody>
      <dsp:txXfrm>
        <a:off x="2787766" y="319"/>
        <a:ext cx="2614311" cy="1307155"/>
      </dsp:txXfrm>
    </dsp:sp>
    <dsp:sp modelId="{11E5D953-62C6-4BBC-BCD3-8C7729824FEA}">
      <dsp:nvSpPr>
        <dsp:cNvPr id="0" name=""/>
        <dsp:cNvSpPr/>
      </dsp:nvSpPr>
      <dsp:spPr>
        <a:xfrm>
          <a:off x="1206107" y="1856480"/>
          <a:ext cx="2614311" cy="130715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Model to </a:t>
          </a:r>
          <a:r>
            <a:rPr lang="fr-FR" sz="3100" kern="1200" dirty="0" err="1"/>
            <a:t>predict</a:t>
          </a:r>
          <a:r>
            <a:rPr lang="fr-FR" sz="3100" kern="1200" dirty="0"/>
            <a:t> (ML/DL)</a:t>
          </a:r>
        </a:p>
      </dsp:txBody>
      <dsp:txXfrm>
        <a:off x="1206107" y="1856480"/>
        <a:ext cx="2614311" cy="1307155"/>
      </dsp:txXfrm>
    </dsp:sp>
    <dsp:sp modelId="{AE135CD6-3C19-425C-A69E-A93D00EF7A4F}">
      <dsp:nvSpPr>
        <dsp:cNvPr id="0" name=""/>
        <dsp:cNvSpPr/>
      </dsp:nvSpPr>
      <dsp:spPr>
        <a:xfrm>
          <a:off x="4369424" y="1856480"/>
          <a:ext cx="2614311" cy="130715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Dashboard</a:t>
          </a:r>
        </a:p>
      </dsp:txBody>
      <dsp:txXfrm>
        <a:off x="4369424" y="1856480"/>
        <a:ext cx="2614311" cy="130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5041B8-460C-45CD-B75F-640190188D4D}" type="datetime1">
              <a:rPr lang="fr-FR" smtClean="0"/>
              <a:t>10/08/2021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FC685-2169-447E-B5F0-6D799AEBC20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C2579F5-A38B-4C42-A6F1-820AC044951E}" type="datetime1">
              <a:rPr lang="fr-FR" smtClean="0"/>
              <a:t>10/08/2021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926890-3464-4466-B789-5BB6DD4ADC9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fr-FR" smtClean="0"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A491F0-69A1-4CA8-8C50-680BB01161B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BC383C-318D-4D5A-B2A1-2474F58F32D9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fr-FR" smtClean="0"/>
              <a:t>10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F12857-8AD2-41E3-8593-F253B5DF96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3D112055-12D7-4033-B060-77BD49BA9A0C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2125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A5B585-1340-41DC-B686-69C1C319967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5235900-B8B9-4329-965F-F6B9AAD33273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6AD941-0A10-4C15-820C-B7C44182A35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BB1F421-2FAF-4F94-AC5C-0999C0C9AE47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177F49-F96A-49AF-B594-311EE5D4943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1A23E0F-1D2C-4D8B-99D0-95688C0813E0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961322-727F-485F-8D59-126A865BE4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C303F6C-EE2A-4975-8902-A9487FE52CB6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DE2D35-B1CA-4D41-9673-4E7E954D73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916166-34A7-48D1-96B6-B6CD5EDC06B5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fr-FR" smtClean="0"/>
              <a:t>6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4C78D0-4B01-4486-BB18-9E2A13F41A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C90285B-9A4B-4427-B869-E6745D5D20CE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942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9895F8-7009-4EF2-BC36-F2C404F4563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64A6C14-382F-476B-A1BA-CD053917CE20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04DF9DA-30B7-482A-8EB1-CE21290111A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E4D0361-F7DE-454D-AE9B-C278B461332C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559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B9FDB5-F939-4B11-A694-2F8FCE6532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C77A296-0993-4E74-9F6F-CC09E5125605}" type="datetime1">
              <a:rPr lang="fr-FR" smtClean="0"/>
              <a:t>10/08/2021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965747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323685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944667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75" name="Forme libre : Forme 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80" name="Titr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1" name="Sous-titr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3" name="Forme libre : Forme 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4" name="Forme libre : Forme 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grpSp>
        <p:nvGrpSpPr>
          <p:cNvPr id="86" name="Graphisme 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orme libre : Forme 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dirty="0"/>
          </a:p>
        </p:txBody>
      </p:sp>
      <p:sp>
        <p:nvSpPr>
          <p:cNvPr id="96" name="Espace réservé d’imag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</p:spTree>
    <p:extLst>
      <p:ext uri="{BB962C8B-B14F-4D97-AF65-F5344CB8AC3E}">
        <p14:creationId xmlns:p14="http://schemas.microsoft.com/office/powerpoint/2010/main" val="3282154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r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</a:p>
        </p:txBody>
      </p:sp>
      <p:sp>
        <p:nvSpPr>
          <p:cNvPr id="45" name="Espace réservé d’imag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298" name="Espace réservé du contenu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fr-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dirty="0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fr-FR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sme 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orme libre : Form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dirty="0"/>
              </a:p>
            </p:txBody>
          </p:sp>
          <p:sp>
            <p:nvSpPr>
              <p:cNvPr id="263" name="Forme libre : Form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dirty="0"/>
              </a:p>
            </p:txBody>
          </p:sp>
        </p:grpSp>
        <p:grpSp>
          <p:nvGrpSpPr>
            <p:cNvPr id="264" name="Graphisme 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orme libre : Form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dirty="0"/>
              </a:p>
            </p:txBody>
          </p:sp>
          <p:sp>
            <p:nvSpPr>
              <p:cNvPr id="266" name="Forme libre : Form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dirty="0"/>
              </a:p>
            </p:txBody>
          </p:sp>
        </p:grpSp>
      </p:grpSp>
      <p:sp>
        <p:nvSpPr>
          <p:cNvPr id="299" name="Espace réservé de la date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300" name="Espace réservé du pied de page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301" name="Espace réservé du numéro de diapositive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7151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fr-FR"/>
              <a:t>Cliquer pour ajouter du texte</a:t>
            </a:r>
          </a:p>
        </p:txBody>
      </p:sp>
      <p:sp>
        <p:nvSpPr>
          <p:cNvPr id="368" name="Espace réservé d’imag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369" name="Espace réservé d’imag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sp>
        <p:nvSpPr>
          <p:cNvPr id="385" name="Espace réservé de la date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386" name="Espace réservé du pied de page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/>
              <a:t>TITRE DE LA PRÉSENTATION</a:t>
            </a:r>
          </a:p>
        </p:txBody>
      </p:sp>
      <p:sp>
        <p:nvSpPr>
          <p:cNvPr id="387" name="Espace réservé du numéro de diapositive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9" name="Graphisme 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orme libre : Forme 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orme libre : Forme 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sme 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sme 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sme 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sme 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8333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 : Forme 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orme libre : Forme 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orme libre : Forme 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orme libre : Form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/>
          <a:lstStyle>
            <a:lvl1pPr algn="ctr">
              <a:defRPr sz="6000" b="1" spc="1500" baseline="0"/>
            </a:lvl1pPr>
          </a:lstStyle>
          <a:p>
            <a:pPr rtl="0"/>
            <a:r>
              <a:rPr lang="fr-FR"/>
              <a:t>CLIQUEZ</a:t>
            </a:r>
            <a:br>
              <a:rPr lang="fr-FR" dirty="0"/>
            </a:br>
            <a:r>
              <a:rPr lang="fr-FR"/>
              <a:t>POUR AJOUTER UN TITRE</a:t>
            </a:r>
          </a:p>
        </p:txBody>
      </p:sp>
      <p:sp>
        <p:nvSpPr>
          <p:cNvPr id="44" name="Sous-titr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45" name="Graphisme 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sme 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’imag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grpSp>
        <p:nvGrpSpPr>
          <p:cNvPr id="15" name="Graphisme 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orme libre : Forme 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497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e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sme 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r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90" name="Espace réservé de la date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Espace réservé du pied de page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TITRE DE LA PRÉSENTATION</a:t>
            </a:r>
          </a:p>
        </p:txBody>
      </p:sp>
      <p:sp>
        <p:nvSpPr>
          <p:cNvPr id="192" name="Espace réservé du numéro de diapositive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275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sme 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orme libre : Forme 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1" name="Espace réservé de la date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Espace réservé du pied de page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TITRE DE LA PRÉSENTATION</a:t>
            </a:r>
          </a:p>
        </p:txBody>
      </p:sp>
      <p:sp>
        <p:nvSpPr>
          <p:cNvPr id="33" name="Espace réservé du numéro de diapositive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401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orme libre : Forme 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Espace réservé de la date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Espace réservé du pied de page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TITRE DE LA PRÉSENTATION</a:t>
            </a:r>
          </a:p>
        </p:txBody>
      </p:sp>
      <p:grpSp>
        <p:nvGrpSpPr>
          <p:cNvPr id="28" name="Graphisme 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orme libre : Forme 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orme libre : Forme 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orme libre : Forme 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Espace réservé du numéro de diapositive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432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orme libre : Forme 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orme libre : Forme 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e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Espace réservé de la date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Espace réservé du pied de page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TITRE DE LA PRÉSENTATION</a:t>
            </a:r>
          </a:p>
        </p:txBody>
      </p:sp>
      <p:sp>
        <p:nvSpPr>
          <p:cNvPr id="63" name="Espace réservé du numéro de diapositive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sme 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92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1764285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sme 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r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9" name="Espace réservé de la date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Espace réservé du pied de page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TITRE DE LA PRÉSENTATION</a:t>
            </a:r>
          </a:p>
        </p:txBody>
      </p:sp>
      <p:sp>
        <p:nvSpPr>
          <p:cNvPr id="51" name="Espace réservé du numéro de diapositive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188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 2 d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27" name="Espace réservé du texte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/>
          <a:lstStyle>
            <a:lvl1pPr>
              <a:buNone/>
              <a:defRPr b="1"/>
            </a:lvl1pPr>
          </a:lstStyle>
          <a:p>
            <a:pPr lvl="0" rtl="0"/>
            <a:r>
              <a:rPr lang="fr-FR"/>
              <a:t>Cliquez pour ajouter un titre</a:t>
            </a:r>
          </a:p>
        </p:txBody>
      </p:sp>
      <p:sp>
        <p:nvSpPr>
          <p:cNvPr id="28" name="Espace réservé du texte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20" name="Espace réservé de la date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Espace réservé du pied de page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TITRE DE LA PRÉSENTATION</a:t>
            </a:r>
          </a:p>
        </p:txBody>
      </p:sp>
      <p:sp>
        <p:nvSpPr>
          <p:cNvPr id="22" name="Espace réservé du numéro de diapositive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sme 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orme libre : Forme 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orme libre : Forme 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133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rmAutofit/>
          </a:bodyPr>
          <a:lstStyle>
            <a:lvl1pPr algn="ctr">
              <a:defRPr sz="6000" b="1" spc="150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27" name="Espace réservé d’imag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fr-FR"/>
              <a:t>Cliquez pour ajouter une photo</a:t>
            </a:r>
          </a:p>
        </p:txBody>
      </p:sp>
      <p:grpSp>
        <p:nvGrpSpPr>
          <p:cNvPr id="18" name="Graphisme 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orme libre : Forme 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orme libre : Forme 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Espace réservé de la date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Espace réservé du pied de page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TITRE DE LA PRÉSENTATION</a:t>
            </a:r>
          </a:p>
        </p:txBody>
      </p:sp>
      <p:sp>
        <p:nvSpPr>
          <p:cNvPr id="24" name="Espace réservé du numéro de diapositive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fr-FR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orme libre : Forme 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orme libre : Forme 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2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3809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560820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838401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877595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081262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574354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788776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01/02/20XX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EA792F7-1D9E-4C7E-A103-E8EDFDC2691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89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874" r:id="rId19"/>
    <p:sldLayoutId id="2147483875" r:id="rId20"/>
    <p:sldLayoutId id="2147483876" r:id="rId21"/>
    <p:sldLayoutId id="2147483879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air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0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10.jpeg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6.xml"/><Relationship Id="rId11" Type="http://schemas.microsoft.com/office/2007/relationships/hdphoto" Target="../media/hdphoto3.wdp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6.xml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aire.com/" TargetMode="External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9.wdp"/><Relationship Id="rId5" Type="http://schemas.openxmlformats.org/officeDocument/2006/relationships/image" Target="../media/image20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25D2132C-69D0-4298-B227-8B6C7F38C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5026" y="2726859"/>
            <a:ext cx="3259990" cy="235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Titr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036133"/>
            <a:ext cx="5491600" cy="3028072"/>
          </a:xfrm>
        </p:spPr>
        <p:txBody>
          <a:bodyPr rtlCol="0">
            <a:normAutofit/>
          </a:bodyPr>
          <a:lstStyle/>
          <a:p>
            <a:pPr rtl="0"/>
            <a:r>
              <a:rPr lang="fr-FR" sz="5400" dirty="0">
                <a:latin typeface="Colonna MT" panose="04020805060202030203" pitchFamily="82" charset="0"/>
              </a:rPr>
              <a:t>Concept &amp; </a:t>
            </a:r>
            <a:r>
              <a:rPr lang="fr-FR" sz="5400" dirty="0" err="1">
                <a:latin typeface="Colonna MT" panose="04020805060202030203" pitchFamily="82" charset="0"/>
              </a:rPr>
              <a:t>Demo</a:t>
            </a:r>
            <a:endParaRPr lang="fr-FR" sz="5400" dirty="0">
              <a:latin typeface="Colonna MT" panose="04020805060202030203" pitchFamily="82" charset="0"/>
            </a:endParaRPr>
          </a:p>
        </p:txBody>
      </p:sp>
      <p:sp>
        <p:nvSpPr>
          <p:cNvPr id="81" name="Sous-titr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Houda EL BACHRI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570B37-A4ED-4F07-A807-A1C53B7F5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271" y="140537"/>
            <a:ext cx="1759226" cy="17592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583F1D-D8F9-4907-AF93-553BBD555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678" y="1433698"/>
            <a:ext cx="1759225" cy="1759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29A2CF7-720B-4F47-B354-63380AFEC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157" y="2969185"/>
            <a:ext cx="2117034" cy="211703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D154E73-F3A0-467F-B90B-C2B34D1FE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1136" y="4685227"/>
            <a:ext cx="2286598" cy="215277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AE589F8-9AE3-4A46-B677-A1844F557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209" y="413548"/>
            <a:ext cx="1759226" cy="17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D7A8AD-1BB4-46C5-8C79-038A9A2D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11" y="6499386"/>
            <a:ext cx="2743200" cy="365125"/>
          </a:xfrm>
        </p:spPr>
        <p:txBody>
          <a:bodyPr rtlCol="0"/>
          <a:lstStyle/>
          <a:p>
            <a:pPr lvl="0" rtl="0"/>
            <a:r>
              <a:rPr lang="fr-FR" sz="1600" noProof="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9E9254-708D-414E-940A-37447E40270D}"/>
              </a:ext>
            </a:extLst>
          </p:cNvPr>
          <p:cNvSpPr/>
          <p:nvPr/>
        </p:nvSpPr>
        <p:spPr>
          <a:xfrm>
            <a:off x="5558971" y="136525"/>
            <a:ext cx="2594429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" y="254826"/>
            <a:ext cx="12176389" cy="744472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>
            <a:normAutofit fontScale="90000"/>
          </a:bodyPr>
          <a:lstStyle/>
          <a:p>
            <a:pPr marL="857250" indent="-857250" rtl="0">
              <a:buFont typeface="+mj-lt"/>
              <a:buAutoNum type="romanUcPeriod" startAt="2"/>
            </a:pPr>
            <a:r>
              <a:rPr lang="fr-FR" dirty="0" err="1">
                <a:solidFill>
                  <a:schemeClr val="bg1"/>
                </a:solidFill>
                <a:latin typeface="Helvetica" panose="020B0604020202020204" pitchFamily="34" charset="0"/>
              </a:rPr>
              <a:t>E</a:t>
            </a:r>
            <a:r>
              <a:rPr lang="fr-FR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nrich</a:t>
            </a:r>
            <a:r>
              <a:rPr lang="fr-FR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fr-FR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Faire.com</a:t>
            </a:r>
            <a:r>
              <a:rPr lang="fr-FR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 brand </a:t>
            </a:r>
            <a:r>
              <a:rPr lang="fr-FR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with</a:t>
            </a:r>
            <a:r>
              <a:rPr lang="fr-FR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fr-FR" b="0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other</a:t>
            </a:r>
            <a:r>
              <a:rPr lang="fr-FR" b="0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Informations 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F7502A0-BC0F-40F3-99B3-C201D04B3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487" y="1436914"/>
            <a:ext cx="8984342" cy="4748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pied de page 3">
            <a:extLst>
              <a:ext uri="{FF2B5EF4-FFF2-40B4-BE49-F238E27FC236}">
                <a16:creationId xmlns:a16="http://schemas.microsoft.com/office/drawing/2014/main" id="{D89000B8-10DC-4840-A23C-9BF53899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3690"/>
            <a:ext cx="4114800" cy="365125"/>
          </a:xfrm>
        </p:spPr>
        <p:txBody>
          <a:bodyPr rtlCol="0"/>
          <a:lstStyle/>
          <a:p>
            <a:pPr lvl="0" rtl="0"/>
            <a:r>
              <a:rPr lang="fr-FR" sz="1600" noProof="0" dirty="0"/>
              <a:t>Concept &amp; </a:t>
            </a:r>
            <a:r>
              <a:rPr lang="fr-FR" sz="1600" noProof="0" dirty="0" err="1"/>
              <a:t>Demo</a:t>
            </a:r>
            <a:endParaRPr lang="fr-FR" sz="1600" noProof="0" dirty="0"/>
          </a:p>
        </p:txBody>
      </p:sp>
    </p:spTree>
    <p:extLst>
      <p:ext uri="{BB962C8B-B14F-4D97-AF65-F5344CB8AC3E}">
        <p14:creationId xmlns:p14="http://schemas.microsoft.com/office/powerpoint/2010/main" val="351463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860AED-E9FC-4561-85A1-51A30F93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9386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cap="all" spc="100" dirty="0">
                <a:solidFill>
                  <a:schemeClr val="tx1"/>
                </a:solidFill>
                <a:latin typeface="Source Sans Pro"/>
              </a:rPr>
              <a:t>11</a:t>
            </a:r>
            <a:endParaRPr kumimoji="0" lang="fr-FR" sz="1600" b="1" i="0" u="none" strike="noStrike" kern="1200" cap="all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935EEF-19CA-4EBA-BB57-62519698A863}"/>
              </a:ext>
            </a:extLst>
          </p:cNvPr>
          <p:cNvSpPr/>
          <p:nvPr/>
        </p:nvSpPr>
        <p:spPr>
          <a:xfrm>
            <a:off x="5698435" y="92765"/>
            <a:ext cx="2614311" cy="120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C2C9E63-5774-4720-B7F6-844ED3827C10}"/>
              </a:ext>
            </a:extLst>
          </p:cNvPr>
          <p:cNvGrpSpPr/>
          <p:nvPr/>
        </p:nvGrpSpPr>
        <p:grpSpPr>
          <a:xfrm>
            <a:off x="0" y="-8442"/>
            <a:ext cx="2614311" cy="1307155"/>
            <a:chOff x="4369424" y="1856480"/>
            <a:chExt cx="2614311" cy="1307155"/>
          </a:xfrm>
          <a:scene3d>
            <a:camera prst="orthographicFront"/>
            <a:lightRig rig="flat" dir="t"/>
          </a:scene3d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D62A2D-7589-4F21-9FBA-BF8E473D61F0}"/>
                </a:ext>
              </a:extLst>
            </p:cNvPr>
            <p:cNvSpPr/>
            <p:nvPr/>
          </p:nvSpPr>
          <p:spPr>
            <a:xfrm>
              <a:off x="4369424" y="1856480"/>
              <a:ext cx="2614311" cy="1307155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135A389-6258-4625-8ECF-6D4408C23D73}"/>
                </a:ext>
              </a:extLst>
            </p:cNvPr>
            <p:cNvSpPr txBox="1"/>
            <p:nvPr/>
          </p:nvSpPr>
          <p:spPr>
            <a:xfrm>
              <a:off x="4369424" y="1856480"/>
              <a:ext cx="2614311" cy="13071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400" kern="1200" dirty="0"/>
                <a:t>Dashboard</a:t>
              </a:r>
              <a:endParaRPr lang="fr-FR" sz="3100" kern="1200" dirty="0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66A02C2A-CE3A-4206-A0B6-60D03F5BB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938" y="1399920"/>
            <a:ext cx="11410121" cy="5034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Tableau logo - Albert Mai">
            <a:extLst>
              <a:ext uri="{FF2B5EF4-FFF2-40B4-BE49-F238E27FC236}">
                <a16:creationId xmlns:a16="http://schemas.microsoft.com/office/drawing/2014/main" id="{C87AD9C8-CC2A-4BA6-A71C-E3C5CE328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13" y="238071"/>
            <a:ext cx="1096617" cy="109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F790E4-3F24-4C87-9320-490D36396C16}"/>
              </a:ext>
            </a:extLst>
          </p:cNvPr>
          <p:cNvSpPr txBox="1"/>
          <p:nvPr/>
        </p:nvSpPr>
        <p:spPr>
          <a:xfrm>
            <a:off x="4282268" y="695739"/>
            <a:ext cx="544664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the final data set and the Tableau visualization tool</a:t>
            </a:r>
            <a:endParaRPr lang="fr-FR" dirty="0"/>
          </a:p>
        </p:txBody>
      </p:sp>
      <p:sp>
        <p:nvSpPr>
          <p:cNvPr id="14" name="Espace réservé du pied de page 3">
            <a:extLst>
              <a:ext uri="{FF2B5EF4-FFF2-40B4-BE49-F238E27FC236}">
                <a16:creationId xmlns:a16="http://schemas.microsoft.com/office/drawing/2014/main" id="{5A80E2E1-9EEE-4219-BEC1-3D541739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3690"/>
            <a:ext cx="4114800" cy="365125"/>
          </a:xfrm>
        </p:spPr>
        <p:txBody>
          <a:bodyPr rtlCol="0"/>
          <a:lstStyle/>
          <a:p>
            <a:pPr lvl="0" rtl="0"/>
            <a:r>
              <a:rPr lang="fr-FR" sz="1600" noProof="0" dirty="0"/>
              <a:t>Concept &amp; </a:t>
            </a:r>
            <a:r>
              <a:rPr lang="fr-FR" sz="1600" noProof="0" dirty="0" err="1"/>
              <a:t>Demo</a:t>
            </a:r>
            <a:endParaRPr lang="fr-FR" sz="1600" noProof="0" dirty="0"/>
          </a:p>
        </p:txBody>
      </p:sp>
    </p:spTree>
    <p:extLst>
      <p:ext uri="{BB962C8B-B14F-4D97-AF65-F5344CB8AC3E}">
        <p14:creationId xmlns:p14="http://schemas.microsoft.com/office/powerpoint/2010/main" val="9327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20F5FA-BF2D-4E9E-9FB5-C345F06F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fr-FR" sz="1600" b="1" i="0" u="none" strike="noStrike" kern="1200" cap="all" spc="10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600" b="1" i="0" u="none" strike="noStrike" kern="1200" cap="all" spc="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3304567-DB9E-4F8A-A6DA-38D983F193D8}"/>
              </a:ext>
            </a:extLst>
          </p:cNvPr>
          <p:cNvGrpSpPr/>
          <p:nvPr/>
        </p:nvGrpSpPr>
        <p:grpSpPr>
          <a:xfrm>
            <a:off x="940903" y="163834"/>
            <a:ext cx="9912627" cy="962599"/>
            <a:chOff x="4369424" y="1856480"/>
            <a:chExt cx="2614311" cy="1307155"/>
          </a:xfrm>
          <a:scene3d>
            <a:camera prst="orthographicFront"/>
            <a:lightRig rig="flat" dir="t"/>
          </a:scene3d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FA7953-B115-4EED-8BBE-D54492574AC4}"/>
                </a:ext>
              </a:extLst>
            </p:cNvPr>
            <p:cNvSpPr/>
            <p:nvPr/>
          </p:nvSpPr>
          <p:spPr>
            <a:xfrm>
              <a:off x="4369424" y="1856480"/>
              <a:ext cx="2614311" cy="1307155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A13179D-10F8-4A1F-A1DA-3E9599E8B2C0}"/>
                </a:ext>
              </a:extLst>
            </p:cNvPr>
            <p:cNvSpPr txBox="1"/>
            <p:nvPr/>
          </p:nvSpPr>
          <p:spPr>
            <a:xfrm>
              <a:off x="4369424" y="1856480"/>
              <a:ext cx="2614311" cy="13071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685" tIns="19685" rIns="19685" bIns="19685" numCol="1" spcCol="1270" anchor="ctr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400" kern="1200" dirty="0" err="1"/>
                <a:t>View</a:t>
              </a:r>
              <a:r>
                <a:rPr lang="fr-FR" sz="4400" kern="1200" dirty="0"/>
                <a:t> Munich </a:t>
              </a:r>
              <a:r>
                <a:rPr lang="fr-FR" sz="4400" kern="1200" dirty="0" err="1"/>
                <a:t>Scraping</a:t>
              </a:r>
              <a:r>
                <a:rPr lang="fr-FR" sz="4400" kern="1200" dirty="0"/>
                <a:t> by </a:t>
              </a:r>
              <a:r>
                <a:rPr lang="fr-FR" sz="4400" kern="1200" dirty="0" err="1"/>
                <a:t>using</a:t>
              </a:r>
              <a:r>
                <a:rPr lang="fr-FR" sz="4400" kern="1200" dirty="0"/>
                <a:t> Html tags</a:t>
              </a:r>
              <a:endParaRPr lang="fr-FR" sz="3100" kern="1200" dirty="0"/>
            </a:p>
          </p:txBody>
        </p:sp>
      </p:grpSp>
      <p:sp>
        <p:nvSpPr>
          <p:cNvPr id="13" name="Espace réservé du pied de page 3">
            <a:extLst>
              <a:ext uri="{FF2B5EF4-FFF2-40B4-BE49-F238E27FC236}">
                <a16:creationId xmlns:a16="http://schemas.microsoft.com/office/drawing/2014/main" id="{589E7297-D4E5-4F6D-8E76-C0D0C836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3690"/>
            <a:ext cx="4114800" cy="365125"/>
          </a:xfrm>
        </p:spPr>
        <p:txBody>
          <a:bodyPr rtlCol="0"/>
          <a:lstStyle/>
          <a:p>
            <a:pPr lvl="0" rtl="0"/>
            <a:r>
              <a:rPr lang="fr-FR" sz="1600" noProof="0" dirty="0"/>
              <a:t>Concept &amp; </a:t>
            </a:r>
            <a:r>
              <a:rPr lang="fr-FR" sz="1600" noProof="0" dirty="0" err="1"/>
              <a:t>Demo</a:t>
            </a:r>
            <a:endParaRPr lang="fr-FR" sz="1600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C09D54B-5ED8-4B75-A4AC-1B9D6D24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341215"/>
            <a:ext cx="11277599" cy="4958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869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8000" dirty="0" err="1">
                <a:solidFill>
                  <a:schemeClr val="accent2">
                    <a:lumMod val="50000"/>
                  </a:schemeClr>
                </a:solidFill>
              </a:rPr>
              <a:t>Thank</a:t>
            </a:r>
            <a:r>
              <a:rPr lang="fr-FR" sz="8000" dirty="0">
                <a:solidFill>
                  <a:schemeClr val="accent2">
                    <a:lumMod val="50000"/>
                  </a:schemeClr>
                </a:solidFill>
              </a:rPr>
              <a:t> You!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743200" cy="365125"/>
          </a:xfrm>
        </p:spPr>
        <p:txBody>
          <a:bodyPr rtlCol="0"/>
          <a:lstStyle/>
          <a:p>
            <a:pPr lvl="0" rtl="0"/>
            <a:r>
              <a:rPr lang="fr-FR" sz="1600" noProof="0">
                <a:solidFill>
                  <a:schemeClr val="tx1"/>
                </a:solidFill>
              </a:rPr>
              <a:t>13</a:t>
            </a:r>
            <a:endParaRPr lang="fr-FR" sz="1600" noProof="0" dirty="0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 rtlCol="0"/>
          <a:lstStyle/>
          <a:p>
            <a:pPr lvl="0" rtl="0"/>
            <a:r>
              <a:rPr lang="fr-FR" sz="1600" noProof="0" dirty="0"/>
              <a:t>Concept &amp; </a:t>
            </a:r>
            <a:r>
              <a:rPr lang="fr-FR" sz="1600" noProof="0" dirty="0" err="1"/>
              <a:t>Demo</a:t>
            </a:r>
            <a:endParaRPr lang="fr-FR" sz="1600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F3450C42-9A0B-4425-92C2-70FCF7C45734}" type="slidenum">
              <a:rPr lang="fr-FR" noProof="0" smtClean="0"/>
              <a:pPr lvl="0" rtl="0"/>
              <a:t>13</a:t>
            </a:fld>
            <a:endParaRPr lang="fr-FR" noProof="0" dirty="0"/>
          </a:p>
        </p:txBody>
      </p:sp>
      <p:pic>
        <p:nvPicPr>
          <p:cNvPr id="1028" name="Picture 4" descr="Commerce de gros - Earthsenseorganics">
            <a:extLst>
              <a:ext uri="{FF2B5EF4-FFF2-40B4-BE49-F238E27FC236}">
                <a16:creationId xmlns:a16="http://schemas.microsoft.com/office/drawing/2014/main" id="{E119B1B3-A6AE-4FF4-8BCA-F8F489ACA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240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s différents produits de l'artisanat traditionnel du Maroc | Office  National Marocain du Tourisme">
            <a:extLst>
              <a:ext uri="{FF2B5EF4-FFF2-40B4-BE49-F238E27FC236}">
                <a16:creationId xmlns:a16="http://schemas.microsoft.com/office/drawing/2014/main" id="{7A99BDAD-66F1-4114-A458-8B3C22238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13" y="1932434"/>
            <a:ext cx="32480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ditional Moroccan Millstone, Grinding Stone, : vidéo de stock (100 %  libre de droit) 1061089954 | Shutterstock">
            <a:extLst>
              <a:ext uri="{FF2B5EF4-FFF2-40B4-BE49-F238E27FC236}">
                <a16:creationId xmlns:a16="http://schemas.microsoft.com/office/drawing/2014/main" id="{99B427B8-D56A-4AEE-8FB5-D9D74009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746823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n on Bijoux berberes">
            <a:extLst>
              <a:ext uri="{FF2B5EF4-FFF2-40B4-BE49-F238E27FC236}">
                <a16:creationId xmlns:a16="http://schemas.microsoft.com/office/drawing/2014/main" id="{3B06BAFC-87ED-4E8F-8DD4-D3759F192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06" y="3753471"/>
            <a:ext cx="14001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C3D48DF-5BEB-4A58-90FC-D845E20492FC}"/>
              </a:ext>
            </a:extLst>
          </p:cNvPr>
          <p:cNvSpPr txBox="1"/>
          <p:nvPr/>
        </p:nvSpPr>
        <p:spPr>
          <a:xfrm>
            <a:off x="8786191" y="5547899"/>
            <a:ext cx="314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Houda EL BACHRI</a:t>
            </a:r>
          </a:p>
        </p:txBody>
      </p:sp>
      <p:pic>
        <p:nvPicPr>
          <p:cNvPr id="1038" name="Picture 14" descr="panier-marocain-pique-nique-m | Panier rangement, Artisanat marocain,  Panier marocain">
            <a:extLst>
              <a:ext uri="{FF2B5EF4-FFF2-40B4-BE49-F238E27FC236}">
                <a16:creationId xmlns:a16="http://schemas.microsoft.com/office/drawing/2014/main" id="{1B1254E4-0D01-4BEA-BE28-493B8213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34" y="489471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thentique panier en doum du Maroc (feuille de palmier) fait à la main.  Dimension: hauteur 27 cm diamètre 23 cm. … | Panier blanc, Pompons laine,  Laine de mouton">
            <a:extLst>
              <a:ext uri="{FF2B5EF4-FFF2-40B4-BE49-F238E27FC236}">
                <a16:creationId xmlns:a16="http://schemas.microsoft.com/office/drawing/2014/main" id="{7E68DE6D-9AD1-425C-A07E-7DBAFB19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09" y="4870898"/>
            <a:ext cx="234315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4831" y="6474929"/>
            <a:ext cx="668377" cy="365125"/>
          </a:xfrm>
        </p:spPr>
        <p:txBody>
          <a:bodyPr rtlCol="0"/>
          <a:lstStyle/>
          <a:p>
            <a:pPr rtl="0"/>
            <a:r>
              <a:rPr lang="fr-FR" sz="1600" b="1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2122"/>
            <a:ext cx="4114800" cy="365125"/>
          </a:xfrm>
        </p:spPr>
        <p:txBody>
          <a:bodyPr rtlCol="0"/>
          <a:lstStyle/>
          <a:p>
            <a:pPr rtl="0"/>
            <a:r>
              <a:rPr lang="fr-FR" sz="1600" dirty="0"/>
              <a:t>Concept &amp; </a:t>
            </a:r>
            <a:r>
              <a:rPr lang="fr-FR" sz="1600" dirty="0" err="1"/>
              <a:t>Demo</a:t>
            </a:r>
            <a:endParaRPr lang="fr-FR" sz="1600" dirty="0"/>
          </a:p>
        </p:txBody>
      </p:sp>
      <p:grpSp>
        <p:nvGrpSpPr>
          <p:cNvPr id="10" name="Graphisme 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216830" y="5882830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  <p:graphicFrame>
        <p:nvGraphicFramePr>
          <p:cNvPr id="27" name="Diagramme 26">
            <a:extLst>
              <a:ext uri="{FF2B5EF4-FFF2-40B4-BE49-F238E27FC236}">
                <a16:creationId xmlns:a16="http://schemas.microsoft.com/office/drawing/2014/main" id="{E259A505-089F-4ADA-BCEF-F9CDF0730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8214599"/>
              </p:ext>
            </p:extLst>
          </p:nvPr>
        </p:nvGraphicFramePr>
        <p:xfrm>
          <a:off x="2402531" y="614603"/>
          <a:ext cx="77618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me 27">
            <a:extLst>
              <a:ext uri="{FF2B5EF4-FFF2-40B4-BE49-F238E27FC236}">
                <a16:creationId xmlns:a16="http://schemas.microsoft.com/office/drawing/2014/main" id="{1873712A-51C1-4FD0-B170-DAADB32F9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933911"/>
              </p:ext>
            </p:extLst>
          </p:nvPr>
        </p:nvGraphicFramePr>
        <p:xfrm>
          <a:off x="43070" y="127624"/>
          <a:ext cx="4091607" cy="160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0" name="Graphisme 4">
            <a:extLst>
              <a:ext uri="{FF2B5EF4-FFF2-40B4-BE49-F238E27FC236}">
                <a16:creationId xmlns:a16="http://schemas.microsoft.com/office/drawing/2014/main" id="{A424DFE9-E38B-4C68-ACA6-E5A21E47B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220804" y="4778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1" name="Freeform: Shape 10">
              <a:extLst>
                <a:ext uri="{FF2B5EF4-FFF2-40B4-BE49-F238E27FC236}">
                  <a16:creationId xmlns:a16="http://schemas.microsoft.com/office/drawing/2014/main" id="{A4EB9647-E542-4664-A1F2-60023CD08690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32" name="Freeform: Shape 11">
              <a:extLst>
                <a:ext uri="{FF2B5EF4-FFF2-40B4-BE49-F238E27FC236}">
                  <a16:creationId xmlns:a16="http://schemas.microsoft.com/office/drawing/2014/main" id="{A6002592-E293-470D-9D1A-BFE6261BFD1D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EB199873-4846-4076-9459-0BB37A028CBD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F78747CF-9764-4BED-9E6D-E9FB530F385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54898474-53F1-4F7A-9BBE-3F28F3CA365A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36" name="Freeform: Shape 15">
              <a:extLst>
                <a:ext uri="{FF2B5EF4-FFF2-40B4-BE49-F238E27FC236}">
                  <a16:creationId xmlns:a16="http://schemas.microsoft.com/office/drawing/2014/main" id="{61F348F1-81B3-472D-858C-2FA55B796178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38" name="Freeform: Shape 16">
              <a:extLst>
                <a:ext uri="{FF2B5EF4-FFF2-40B4-BE49-F238E27FC236}">
                  <a16:creationId xmlns:a16="http://schemas.microsoft.com/office/drawing/2014/main" id="{497F5D6F-F0C9-43A0-9848-8DE7FA985EFF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39" name="Freeform: Shape 17">
              <a:extLst>
                <a:ext uri="{FF2B5EF4-FFF2-40B4-BE49-F238E27FC236}">
                  <a16:creationId xmlns:a16="http://schemas.microsoft.com/office/drawing/2014/main" id="{2156C721-D89D-4FF0-BE45-CCEC29E1D093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40" name="Freeform: Shape 18">
              <a:extLst>
                <a:ext uri="{FF2B5EF4-FFF2-40B4-BE49-F238E27FC236}">
                  <a16:creationId xmlns:a16="http://schemas.microsoft.com/office/drawing/2014/main" id="{1C63863E-5A7A-4E98-8D3B-539B3AA99F13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41" name="Freeform: Shape 19">
              <a:extLst>
                <a:ext uri="{FF2B5EF4-FFF2-40B4-BE49-F238E27FC236}">
                  <a16:creationId xmlns:a16="http://schemas.microsoft.com/office/drawing/2014/main" id="{F0D18702-9CDB-4B90-BF71-B1C5582F4C86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42" name="Freeform: Shape 20">
              <a:extLst>
                <a:ext uri="{FF2B5EF4-FFF2-40B4-BE49-F238E27FC236}">
                  <a16:creationId xmlns:a16="http://schemas.microsoft.com/office/drawing/2014/main" id="{4DE59055-B0CA-43A8-B09D-FAFD7BE468FE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43" name="Freeform: Shape 21">
              <a:extLst>
                <a:ext uri="{FF2B5EF4-FFF2-40B4-BE49-F238E27FC236}">
                  <a16:creationId xmlns:a16="http://schemas.microsoft.com/office/drawing/2014/main" id="{75BDE67D-68CE-4F7E-A95F-C05DF6C7CB85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  <p:sp>
          <p:nvSpPr>
            <p:cNvPr id="44" name="Freeform: Shape 22">
              <a:extLst>
                <a:ext uri="{FF2B5EF4-FFF2-40B4-BE49-F238E27FC236}">
                  <a16:creationId xmlns:a16="http://schemas.microsoft.com/office/drawing/2014/main" id="{22F92CF8-4670-42E1-B802-E88BD7F07B3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Question Mark Design Writing Chalk On Chalkboard Stock Photo - Download  Image Now - iStock">
            <a:extLst>
              <a:ext uri="{FF2B5EF4-FFF2-40B4-BE49-F238E27FC236}">
                <a16:creationId xmlns:a16="http://schemas.microsoft.com/office/drawing/2014/main" id="{524FE5B3-F8BE-4AE9-9A4B-5519216B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62" y="92768"/>
            <a:ext cx="4848225" cy="250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17172" cy="778709"/>
          </a:xfrm>
          <a:gradFill flip="none"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>
            <a:normAutofit fontScale="90000"/>
          </a:bodyPr>
          <a:lstStyle/>
          <a:p>
            <a:pPr lvl="0" algn="ctr"/>
            <a:r>
              <a:rPr lang="fr-FR" sz="5400" b="0" dirty="0" err="1"/>
              <a:t>Market</a:t>
            </a:r>
            <a:r>
              <a:rPr lang="fr-FR" sz="5400" b="0" dirty="0"/>
              <a:t> </a:t>
            </a:r>
            <a:r>
              <a:rPr lang="fr-FR" sz="5400" b="0" dirty="0" err="1"/>
              <a:t>research</a:t>
            </a:r>
            <a:endParaRPr lang="fr-FR" sz="5400" dirty="0"/>
          </a:p>
        </p:txBody>
      </p:sp>
      <p:sp>
        <p:nvSpPr>
          <p:cNvPr id="18" name="Espace réservé de la date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507714"/>
            <a:ext cx="2743200" cy="365125"/>
          </a:xfrm>
        </p:spPr>
        <p:txBody>
          <a:bodyPr rtlCol="0"/>
          <a:lstStyle/>
          <a:p>
            <a:pPr rtl="0"/>
            <a:r>
              <a:rPr lang="fr-FR" sz="1600" b="1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502122"/>
            <a:ext cx="4114800" cy="365125"/>
          </a:xfrm>
        </p:spPr>
        <p:txBody>
          <a:bodyPr rtlCol="0"/>
          <a:lstStyle/>
          <a:p>
            <a:pPr rtl="0"/>
            <a:r>
              <a:rPr lang="fr-FR" sz="1600" dirty="0"/>
              <a:t>Concept &amp; </a:t>
            </a:r>
            <a:r>
              <a:rPr lang="fr-FR" sz="1600" dirty="0" err="1"/>
              <a:t>Demo</a:t>
            </a: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1FE171-3FBD-41DC-A5DF-11C8FF6498DC}"/>
              </a:ext>
            </a:extLst>
          </p:cNvPr>
          <p:cNvSpPr txBox="1"/>
          <p:nvPr/>
        </p:nvSpPr>
        <p:spPr>
          <a:xfrm>
            <a:off x="4774095" y="1115834"/>
            <a:ext cx="5373756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How can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know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which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brands are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most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in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demand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or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which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brands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we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should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add</a:t>
            </a:r>
            <a:r>
              <a:rPr lang="fr-FR" sz="24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B23B8375-F8E3-4A78-A769-FB8D3FC77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597084"/>
              </p:ext>
            </p:extLst>
          </p:nvPr>
        </p:nvGraphicFramePr>
        <p:xfrm>
          <a:off x="-573089" y="2017831"/>
          <a:ext cx="8391871" cy="4278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CF633E1-5162-45CD-BCDC-18B5827087AF}"/>
              </a:ext>
            </a:extLst>
          </p:cNvPr>
          <p:cNvSpPr/>
          <p:nvPr/>
        </p:nvSpPr>
        <p:spPr>
          <a:xfrm>
            <a:off x="5625992" y="410822"/>
            <a:ext cx="1701217" cy="6458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F18F5B-4563-421D-B321-0943F41EB3E4}"/>
              </a:ext>
            </a:extLst>
          </p:cNvPr>
          <p:cNvSpPr/>
          <p:nvPr/>
        </p:nvSpPr>
        <p:spPr>
          <a:xfrm>
            <a:off x="7370609" y="1292559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’image 10" descr="Biscuits colorés">
            <a:extLst>
              <a:ext uri="{FF2B5EF4-FFF2-40B4-BE49-F238E27FC236}">
                <a16:creationId xmlns:a16="http://schemas.microsoft.com/office/drawing/2014/main" id="{36024784-0D12-4D16-9964-11042AF42F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/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0959A97C-2940-4B32-90B1-F1241A5D8E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0902020"/>
              </p:ext>
            </p:extLst>
          </p:nvPr>
        </p:nvGraphicFramePr>
        <p:xfrm>
          <a:off x="1571463" y="1046758"/>
          <a:ext cx="4091607" cy="1313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Ellipse 3">
            <a:extLst>
              <a:ext uri="{FF2B5EF4-FFF2-40B4-BE49-F238E27FC236}">
                <a16:creationId xmlns:a16="http://schemas.microsoft.com/office/drawing/2014/main" id="{F9C325AD-07A5-44CD-AD41-FDB536264CFA}"/>
              </a:ext>
            </a:extLst>
          </p:cNvPr>
          <p:cNvSpPr/>
          <p:nvPr/>
        </p:nvSpPr>
        <p:spPr>
          <a:xfrm>
            <a:off x="6417477" y="2313765"/>
            <a:ext cx="5141844" cy="480946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8C72788D-2E6A-422D-B73C-D13922EB55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3277343"/>
              </p:ext>
            </p:extLst>
          </p:nvPr>
        </p:nvGraphicFramePr>
        <p:xfrm>
          <a:off x="817056" y="1349092"/>
          <a:ext cx="11096648" cy="5943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4474AFE-587A-480E-8C50-D30483FDB879}"/>
              </a:ext>
            </a:extLst>
          </p:cNvPr>
          <p:cNvSpPr/>
          <p:nvPr/>
        </p:nvSpPr>
        <p:spPr>
          <a:xfrm>
            <a:off x="4306957" y="5393635"/>
            <a:ext cx="437321" cy="410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Ces idées de business qu&amp;#39;on aimerait avoir">
            <a:extLst>
              <a:ext uri="{FF2B5EF4-FFF2-40B4-BE49-F238E27FC236}">
                <a16:creationId xmlns:a16="http://schemas.microsoft.com/office/drawing/2014/main" id="{1ADF6D7B-0EDF-4264-A6DB-2913E30B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480" y="3752542"/>
            <a:ext cx="3706601" cy="31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elles sont les meilleures marches à suivre pour acheter - Bureau d  Expertises Leclercq">
            <a:extLst>
              <a:ext uri="{FF2B5EF4-FFF2-40B4-BE49-F238E27FC236}">
                <a16:creationId xmlns:a16="http://schemas.microsoft.com/office/drawing/2014/main" id="{9EB5575D-CF3E-4582-96B7-17EAA0BBD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98" y="1751464"/>
            <a:ext cx="980918" cy="13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 descr="Thought bubble">
            <a:extLst>
              <a:ext uri="{FF2B5EF4-FFF2-40B4-BE49-F238E27FC236}">
                <a16:creationId xmlns:a16="http://schemas.microsoft.com/office/drawing/2014/main" id="{0AEA3ECE-6725-46D6-B094-33239EA3D6A7}"/>
              </a:ext>
            </a:extLst>
          </p:cNvPr>
          <p:cNvSpPr/>
          <p:nvPr/>
        </p:nvSpPr>
        <p:spPr>
          <a:xfrm>
            <a:off x="10658169" y="3423397"/>
            <a:ext cx="763382" cy="763382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2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6" name="Espace réservé de la date 17">
            <a:extLst>
              <a:ext uri="{FF2B5EF4-FFF2-40B4-BE49-F238E27FC236}">
                <a16:creationId xmlns:a16="http://schemas.microsoft.com/office/drawing/2014/main" id="{EFDE61E9-1F58-479D-8030-C56A0F180A46}"/>
              </a:ext>
            </a:extLst>
          </p:cNvPr>
          <p:cNvSpPr txBox="1">
            <a:spLocks/>
          </p:cNvSpPr>
          <p:nvPr/>
        </p:nvSpPr>
        <p:spPr>
          <a:xfrm>
            <a:off x="0" y="6507714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8BC120-156B-4049-9557-861BE2448F3B}"/>
              </a:ext>
            </a:extLst>
          </p:cNvPr>
          <p:cNvSpPr/>
          <p:nvPr/>
        </p:nvSpPr>
        <p:spPr>
          <a:xfrm>
            <a:off x="5764696" y="265043"/>
            <a:ext cx="2597426" cy="954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pied de page 18">
            <a:extLst>
              <a:ext uri="{FF2B5EF4-FFF2-40B4-BE49-F238E27FC236}">
                <a16:creationId xmlns:a16="http://schemas.microsoft.com/office/drawing/2014/main" id="{0F822D45-618D-433D-BD8D-B5B5A4A66422}"/>
              </a:ext>
            </a:extLst>
          </p:cNvPr>
          <p:cNvSpPr txBox="1">
            <a:spLocks/>
          </p:cNvSpPr>
          <p:nvPr/>
        </p:nvSpPr>
        <p:spPr>
          <a:xfrm>
            <a:off x="4038600" y="6502122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Concept &amp; </a:t>
            </a:r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Demo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Espace réservé de la date 17">
            <a:extLst>
              <a:ext uri="{FF2B5EF4-FFF2-40B4-BE49-F238E27FC236}">
                <a16:creationId xmlns:a16="http://schemas.microsoft.com/office/drawing/2014/main" id="{51A3E680-C173-4EBA-8F98-EF18580A0944}"/>
              </a:ext>
            </a:extLst>
          </p:cNvPr>
          <p:cNvSpPr txBox="1">
            <a:spLocks/>
          </p:cNvSpPr>
          <p:nvPr/>
        </p:nvSpPr>
        <p:spPr>
          <a:xfrm>
            <a:off x="0" y="6507714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/>
              <a:t>05</a:t>
            </a:r>
          </a:p>
        </p:txBody>
      </p:sp>
      <p:graphicFrame>
        <p:nvGraphicFramePr>
          <p:cNvPr id="21" name="Diagramme 20">
            <a:extLst>
              <a:ext uri="{FF2B5EF4-FFF2-40B4-BE49-F238E27FC236}">
                <a16:creationId xmlns:a16="http://schemas.microsoft.com/office/drawing/2014/main" id="{EE77FC6C-07EF-4B74-830B-2BDD1D6638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1209053"/>
              </p:ext>
            </p:extLst>
          </p:nvPr>
        </p:nvGraphicFramePr>
        <p:xfrm>
          <a:off x="1792356" y="265043"/>
          <a:ext cx="8189844" cy="3163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Élaboration d&amp;#39;un tableau de bord">
            <a:extLst>
              <a:ext uri="{FF2B5EF4-FFF2-40B4-BE49-F238E27FC236}">
                <a16:creationId xmlns:a16="http://schemas.microsoft.com/office/drawing/2014/main" id="{9E2000EE-5DC7-47C2-8914-93ED0D1B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426" y="3790122"/>
            <a:ext cx="4598505" cy="271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7FC3D9-9028-41E4-8E5C-7FED5C1D4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277" y="3790122"/>
            <a:ext cx="4598505" cy="256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xplosion : 8 points 17">
            <a:extLst>
              <a:ext uri="{FF2B5EF4-FFF2-40B4-BE49-F238E27FC236}">
                <a16:creationId xmlns:a16="http://schemas.microsoft.com/office/drawing/2014/main" id="{CA413147-FF5A-44F8-983B-37E3ED46AC67}"/>
              </a:ext>
            </a:extLst>
          </p:cNvPr>
          <p:cNvSpPr/>
          <p:nvPr/>
        </p:nvSpPr>
        <p:spPr>
          <a:xfrm>
            <a:off x="149087" y="4374166"/>
            <a:ext cx="1431235" cy="1186313"/>
          </a:xfrm>
          <a:prstGeom prst="irregularSeal1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6313F3-D0F1-45DF-826B-A3FBF6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3690"/>
            <a:ext cx="4114800" cy="365125"/>
          </a:xfrm>
        </p:spPr>
        <p:txBody>
          <a:bodyPr rtlCol="0"/>
          <a:lstStyle/>
          <a:p>
            <a:pPr lvl="0" rtl="0"/>
            <a:r>
              <a:rPr lang="fr-FR" sz="1600" noProof="0" dirty="0"/>
              <a:t>Concept &amp; </a:t>
            </a:r>
            <a:r>
              <a:rPr lang="fr-FR" sz="1600" noProof="0" dirty="0" err="1"/>
              <a:t>Demo</a:t>
            </a:r>
            <a:endParaRPr lang="fr-FR" sz="1600" noProof="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941A03-B3C2-4315-9DF1-E38E971BAED8}"/>
              </a:ext>
            </a:extLst>
          </p:cNvPr>
          <p:cNvSpPr txBox="1"/>
          <p:nvPr/>
        </p:nvSpPr>
        <p:spPr>
          <a:xfrm>
            <a:off x="4263887" y="1511844"/>
            <a:ext cx="7779025" cy="2862322"/>
          </a:xfrm>
          <a:prstGeom prst="rect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tasks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process help us to know the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needs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customers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of course to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profits,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really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should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 if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want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know the brands to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company</a:t>
            </a:r>
            <a:r>
              <a:rPr lang="fr-F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0" name="Titre 8">
            <a:extLst>
              <a:ext uri="{FF2B5EF4-FFF2-40B4-BE49-F238E27FC236}">
                <a16:creationId xmlns:a16="http://schemas.microsoft.com/office/drawing/2014/main" id="{AC5AB2B1-C7FE-423B-A8F0-9AC30E4122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217172" cy="1046922"/>
          </a:xfrm>
          <a:prstGeom prst="rect">
            <a:avLst/>
          </a:prstGeom>
          <a:gradFill flip="none"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800" dirty="0"/>
              <a:t>Conclusion</a:t>
            </a:r>
            <a:endParaRPr lang="fr-FR" sz="5400" dirty="0"/>
          </a:p>
        </p:txBody>
      </p:sp>
      <p:sp>
        <p:nvSpPr>
          <p:cNvPr id="14" name="Espace réservé de la date 17">
            <a:extLst>
              <a:ext uri="{FF2B5EF4-FFF2-40B4-BE49-F238E27FC236}">
                <a16:creationId xmlns:a16="http://schemas.microsoft.com/office/drawing/2014/main" id="{F147D41D-A9A9-4889-AB64-96AA487E3510}"/>
              </a:ext>
            </a:extLst>
          </p:cNvPr>
          <p:cNvSpPr txBox="1">
            <a:spLocks/>
          </p:cNvSpPr>
          <p:nvPr/>
        </p:nvSpPr>
        <p:spPr>
          <a:xfrm>
            <a:off x="0" y="6507714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/>
              <a:t>06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57BDAB-96CE-41EF-88AE-900F35942E2F}"/>
              </a:ext>
            </a:extLst>
          </p:cNvPr>
          <p:cNvSpPr txBox="1"/>
          <p:nvPr/>
        </p:nvSpPr>
        <p:spPr>
          <a:xfrm>
            <a:off x="1205947" y="5307739"/>
            <a:ext cx="5217172" cy="584775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/>
              <a:t>Let's apply this to a use case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427182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èche : courbe vers le bas 24">
            <a:extLst>
              <a:ext uri="{FF2B5EF4-FFF2-40B4-BE49-F238E27FC236}">
                <a16:creationId xmlns:a16="http://schemas.microsoft.com/office/drawing/2014/main" id="{1BE7B274-9AEA-43CA-ADD2-D47BA6A0A7C8}"/>
              </a:ext>
            </a:extLst>
          </p:cNvPr>
          <p:cNvSpPr/>
          <p:nvPr/>
        </p:nvSpPr>
        <p:spPr>
          <a:xfrm rot="20774999" flipH="1">
            <a:off x="2520783" y="2776806"/>
            <a:ext cx="2372136" cy="533193"/>
          </a:xfrm>
          <a:prstGeom prst="curvedDownArrow">
            <a:avLst>
              <a:gd name="adj1" fmla="val 0"/>
              <a:gd name="adj2" fmla="val 77729"/>
              <a:gd name="adj3" fmla="val 44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064175-3294-44AC-9309-EE2AEA53ACF3}"/>
              </a:ext>
            </a:extLst>
          </p:cNvPr>
          <p:cNvSpPr/>
          <p:nvPr/>
        </p:nvSpPr>
        <p:spPr>
          <a:xfrm>
            <a:off x="6918217" y="4549698"/>
            <a:ext cx="356839" cy="1248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6DB8235-1304-4172-AC66-0D702AE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331" y="176281"/>
            <a:ext cx="10177669" cy="897145"/>
          </a:xfrm>
        </p:spPr>
        <p:txBody>
          <a:bodyPr rtlCol="0">
            <a:noAutofit/>
          </a:bodyPr>
          <a:lstStyle/>
          <a:p>
            <a:pPr marL="857250" indent="-857250" rtl="0">
              <a:buFont typeface="+mj-lt"/>
              <a:buAutoNum type="romanUcPeriod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Scraping </a:t>
            </a:r>
            <a:r>
              <a:rPr lang="en-US" sz="2800" b="1" i="0" u="none" strike="noStrike" dirty="0">
                <a:solidFill>
                  <a:srgbClr val="1155CC"/>
                </a:solidFill>
                <a:effectLst/>
                <a:latin typeface="Helvetica" panose="020B0604020202020204" pitchFamily="34" charset="0"/>
                <a:hlinkClick r:id="rId3"/>
              </a:rPr>
              <a:t>Faire.com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 for brand names, countries, and 1-2 categories by using the API</a:t>
            </a:r>
            <a:br>
              <a:rPr lang="en-US" sz="2800" dirty="0"/>
            </a:br>
            <a:endParaRPr lang="fr-FR" sz="28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fr-FR" noProof="0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5EA792F7-1D9E-4C7E-A103-E8EDFDC2691E}" type="slidenum">
              <a:rPr lang="fr-FR" noProof="0" smtClean="0"/>
              <a:pPr lvl="0"/>
              <a:t>7</a:t>
            </a:fld>
            <a:endParaRPr lang="fr-FR" noProof="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A21324-4A76-431A-B374-D459B54D59E3}"/>
              </a:ext>
            </a:extLst>
          </p:cNvPr>
          <p:cNvSpPr txBox="1"/>
          <p:nvPr/>
        </p:nvSpPr>
        <p:spPr>
          <a:xfrm>
            <a:off x="1068456" y="1933162"/>
            <a:ext cx="33180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https://www.faire.com/all-brands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286804-BB8E-459A-B6EA-1C8C18D6E3F3}"/>
              </a:ext>
            </a:extLst>
          </p:cNvPr>
          <p:cNvSpPr txBox="1"/>
          <p:nvPr/>
        </p:nvSpPr>
        <p:spPr>
          <a:xfrm>
            <a:off x="511864" y="908829"/>
            <a:ext cx="4316897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000" b="1" dirty="0" err="1">
                <a:solidFill>
                  <a:schemeClr val="bg1"/>
                </a:solidFill>
              </a:rPr>
              <a:t>We</a:t>
            </a:r>
            <a:r>
              <a:rPr lang="fr-FR" sz="2000" b="1" dirty="0">
                <a:solidFill>
                  <a:schemeClr val="bg1"/>
                </a:solidFill>
              </a:rPr>
              <a:t>  </a:t>
            </a:r>
            <a:r>
              <a:rPr lang="fr-FR" sz="2000" b="1" dirty="0" err="1">
                <a:solidFill>
                  <a:schemeClr val="bg1"/>
                </a:solidFill>
              </a:rPr>
              <a:t>access</a:t>
            </a:r>
            <a:r>
              <a:rPr lang="fr-FR" sz="2000" b="1" dirty="0">
                <a:solidFill>
                  <a:schemeClr val="bg1"/>
                </a:solidFill>
              </a:rPr>
              <a:t> to the web site of all brands</a:t>
            </a: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F384297F-5DBD-4F61-ABB4-356C69E43DD6}"/>
              </a:ext>
            </a:extLst>
          </p:cNvPr>
          <p:cNvSpPr/>
          <p:nvPr/>
        </p:nvSpPr>
        <p:spPr>
          <a:xfrm>
            <a:off x="2491407" y="1431230"/>
            <a:ext cx="357809" cy="365125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48B9AD5-F095-499A-B2D2-F69A9BD72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731" y="3625287"/>
            <a:ext cx="4382112" cy="280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BB7DD2D-BEC0-4DFE-B0F9-DA0B1C925538}"/>
              </a:ext>
            </a:extLst>
          </p:cNvPr>
          <p:cNvSpPr txBox="1"/>
          <p:nvPr/>
        </p:nvSpPr>
        <p:spPr>
          <a:xfrm>
            <a:off x="6010740" y="1148453"/>
            <a:ext cx="4657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We will scrape the tokens of the brands after that we can scrape the other characters and we should also use the headers</a:t>
            </a:r>
            <a:endParaRPr lang="fr-FR" sz="2000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DBFBA1C-226C-4DC1-B58A-5606871E6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341" y="2546919"/>
            <a:ext cx="7536145" cy="423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Espace réservé de la date 7">
            <a:extLst>
              <a:ext uri="{FF2B5EF4-FFF2-40B4-BE49-F238E27FC236}">
                <a16:creationId xmlns:a16="http://schemas.microsoft.com/office/drawing/2014/main" id="{E6B4B844-F607-4ADC-95CF-8C25235B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 rtlCol="0"/>
          <a:lstStyle/>
          <a:p>
            <a:pPr lvl="0" rtl="0"/>
            <a:r>
              <a:rPr lang="fr-FR" sz="1600" noProof="0" dirty="0">
                <a:solidFill>
                  <a:schemeClr val="tx1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B31AC14F-315F-4077-9345-91AFADC7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 rtlCol="0"/>
          <a:lstStyle/>
          <a:p>
            <a:pPr lvl="0" rtl="0"/>
            <a:r>
              <a:rPr lang="fr-FR" sz="1600" b="1" noProof="0" dirty="0">
                <a:solidFill>
                  <a:schemeClr val="tx1"/>
                </a:solidFill>
              </a:rPr>
              <a:t>08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A792904-2DA2-416F-BEB5-22008038E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257" y="285295"/>
            <a:ext cx="9913257" cy="2250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6B6F29-C0BA-4612-8247-C2A377C0E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9658" y="1934240"/>
            <a:ext cx="6807199" cy="4741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itre 32">
            <a:extLst>
              <a:ext uri="{FF2B5EF4-FFF2-40B4-BE49-F238E27FC236}">
                <a16:creationId xmlns:a16="http://schemas.microsoft.com/office/drawing/2014/main" id="{C0EEC988-4F7A-45B3-AE68-371F625C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257" y="20410"/>
            <a:ext cx="2264229" cy="529771"/>
          </a:xfr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>
            <a:normAutofit fontScale="90000"/>
          </a:bodyPr>
          <a:lstStyle/>
          <a:p>
            <a:pPr algn="ctr" rtl="0"/>
            <a:r>
              <a:rPr lang="fr-FR" dirty="0">
                <a:solidFill>
                  <a:schemeClr val="bg1"/>
                </a:solidFill>
              </a:rPr>
              <a:t>Scripts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BBBD1B-EAB5-4818-B8F6-62F4BFDAF668}"/>
              </a:ext>
            </a:extLst>
          </p:cNvPr>
          <p:cNvSpPr txBox="1"/>
          <p:nvPr/>
        </p:nvSpPr>
        <p:spPr>
          <a:xfrm>
            <a:off x="275770" y="4607860"/>
            <a:ext cx="4383315" cy="156966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got</a:t>
            </a:r>
            <a:r>
              <a:rPr lang="fr-FR" sz="2400" dirty="0"/>
              <a:t> the </a:t>
            </a:r>
            <a:r>
              <a:rPr lang="fr-FR" sz="2400" dirty="0" err="1"/>
              <a:t>tokens</a:t>
            </a:r>
            <a:r>
              <a:rPr lang="fr-FR" sz="2400" dirty="0"/>
              <a:t> and store </a:t>
            </a:r>
            <a:r>
              <a:rPr lang="fr-FR" sz="2400" dirty="0" err="1"/>
              <a:t>them</a:t>
            </a:r>
            <a:r>
              <a:rPr lang="fr-FR" sz="2400" dirty="0"/>
              <a:t> in </a:t>
            </a:r>
            <a:r>
              <a:rPr lang="fr-FR" sz="2400" dirty="0" err="1"/>
              <a:t>All_Brands</a:t>
            </a:r>
            <a:r>
              <a:rPr lang="fr-FR" sz="2400" dirty="0"/>
              <a:t> to index </a:t>
            </a:r>
            <a:r>
              <a:rPr lang="fr-FR" sz="2400" dirty="0" err="1"/>
              <a:t>them</a:t>
            </a:r>
            <a:r>
              <a:rPr lang="fr-FR" sz="2400" dirty="0"/>
              <a:t> in the url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scrape</a:t>
            </a:r>
            <a:r>
              <a:rPr lang="fr-FR" sz="2400" dirty="0"/>
              <a:t> us all the information of </a:t>
            </a:r>
            <a:r>
              <a:rPr lang="fr-FR" sz="2400" dirty="0" err="1"/>
              <a:t>each</a:t>
            </a:r>
            <a:r>
              <a:rPr lang="fr-FR" sz="2400" dirty="0"/>
              <a:t> brand</a:t>
            </a:r>
          </a:p>
        </p:txBody>
      </p:sp>
    </p:spTree>
    <p:extLst>
      <p:ext uri="{BB962C8B-B14F-4D97-AF65-F5344CB8AC3E}">
        <p14:creationId xmlns:p14="http://schemas.microsoft.com/office/powerpoint/2010/main" val="166801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 rtlCol="0"/>
          <a:lstStyle/>
          <a:p>
            <a:pPr lvl="0" rtl="0"/>
            <a:r>
              <a:rPr lang="fr-FR" sz="1600" noProof="0" dirty="0">
                <a:solidFill>
                  <a:schemeClr val="tx1"/>
                </a:solidFill>
              </a:rPr>
              <a:t>09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80967E29-1480-472A-9FC5-C4768A52587C}" type="slidenum">
              <a:rPr lang="fr-FR" noProof="0" smtClean="0"/>
              <a:pPr lvl="0"/>
              <a:t>9</a:t>
            </a:fld>
            <a:endParaRPr lang="fr-FR" noProof="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959CE5F-E212-49C2-8455-A79597410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577141" cy="3867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376F97A-CFFF-4298-932A-2AD54F1CD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3829" y="3043621"/>
            <a:ext cx="6778171" cy="3814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160511A-46AA-4C51-A628-0BCE996A5C40}"/>
              </a:ext>
            </a:extLst>
          </p:cNvPr>
          <p:cNvSpPr txBox="1"/>
          <p:nvPr/>
        </p:nvSpPr>
        <p:spPr>
          <a:xfrm>
            <a:off x="6831871" y="1578616"/>
            <a:ext cx="5105399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recover</a:t>
            </a:r>
            <a:r>
              <a:rPr lang="fr-FR" sz="2400" dirty="0"/>
              <a:t> the </a:t>
            </a:r>
            <a:r>
              <a:rPr lang="fr-FR" sz="2400" dirty="0" err="1"/>
              <a:t>link</a:t>
            </a:r>
            <a:r>
              <a:rPr lang="fr-FR" sz="2400" dirty="0"/>
              <a:t> of the </a:t>
            </a:r>
            <a:r>
              <a:rPr lang="fr-FR" sz="2400" dirty="0" err="1"/>
              <a:t>token</a:t>
            </a:r>
            <a:r>
              <a:rPr lang="fr-FR" sz="2400" dirty="0"/>
              <a:t> «</a:t>
            </a:r>
            <a:r>
              <a:rPr lang="fr-FR" sz="2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b_dd0d5049</a:t>
            </a:r>
            <a:r>
              <a:rPr lang="fr-FR" sz="2400" dirty="0"/>
              <a:t>» as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did</a:t>
            </a:r>
            <a:r>
              <a:rPr lang="fr-FR" sz="2400" dirty="0"/>
              <a:t> </a:t>
            </a:r>
            <a:r>
              <a:rPr lang="fr-FR" sz="2400" dirty="0" err="1"/>
              <a:t>earlier</a:t>
            </a:r>
            <a:r>
              <a:rPr lang="fr-FR" sz="2400" dirty="0"/>
              <a:t> and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use </a:t>
            </a:r>
            <a:r>
              <a:rPr lang="fr-FR" sz="2400" dirty="0" err="1"/>
              <a:t>it</a:t>
            </a:r>
            <a:r>
              <a:rPr lang="fr-FR" sz="2400" dirty="0"/>
              <a:t> in the code </a:t>
            </a:r>
          </a:p>
        </p:txBody>
      </p:sp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6">
      <a:dk1>
        <a:sysClr val="windowText" lastClr="000000"/>
      </a:dk1>
      <a:lt1>
        <a:sysClr val="window" lastClr="FFFFFF"/>
      </a:lt1>
      <a:dk2>
        <a:srgbClr val="39302A"/>
      </a:dk2>
      <a:lt2>
        <a:srgbClr val="F5E8D8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354</Words>
  <Application>Microsoft Office PowerPoint</Application>
  <PresentationFormat>Grand écran</PresentationFormat>
  <Paragraphs>86</Paragraphs>
  <Slides>13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Colonna MT</vt:lpstr>
      <vt:lpstr>Helvetica</vt:lpstr>
      <vt:lpstr>Roboto</vt:lpstr>
      <vt:lpstr>Source Sans Pro</vt:lpstr>
      <vt:lpstr>Office Theme</vt:lpstr>
      <vt:lpstr>Concept &amp; Demo</vt:lpstr>
      <vt:lpstr>Présentation PowerPoint</vt:lpstr>
      <vt:lpstr>Market research</vt:lpstr>
      <vt:lpstr>Présentation PowerPoint</vt:lpstr>
      <vt:lpstr>Présentation PowerPoint</vt:lpstr>
      <vt:lpstr>Présentation PowerPoint</vt:lpstr>
      <vt:lpstr>Scraping Faire.com for brand names, countries, and 1-2 categories by using the API </vt:lpstr>
      <vt:lpstr>Scripts</vt:lpstr>
      <vt:lpstr>Présentation PowerPoint</vt:lpstr>
      <vt:lpstr>Enrich Faire.com brand with other Informations </vt:lpstr>
      <vt:lpstr>Présentation PowerPoint</vt:lpstr>
      <vt:lpstr>Présentation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&amp; Demo</dc:title>
  <dc:creator>El BaChRi</dc:creator>
  <cp:lastModifiedBy>El BaChRi</cp:lastModifiedBy>
  <cp:revision>29</cp:revision>
  <dcterms:created xsi:type="dcterms:W3CDTF">2021-08-07T17:20:06Z</dcterms:created>
  <dcterms:modified xsi:type="dcterms:W3CDTF">2021-08-10T10:57:53Z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